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839-9471-B1B1-9D82-E3247615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86ABB-C78D-8BA9-EB10-F425335B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23D9-4E22-FB03-42E0-CBE1B1AE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199B-0F33-480F-79C4-CFD2CC2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9A56-2E5C-FE4F-750C-750C5F4D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0872-0E7D-1A38-A81A-71792A1D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79D0-001D-9095-F564-B07FFC0B2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5C15-3A58-0067-3BE3-239493FB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782E-6F49-9D9C-7D90-94AC913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CE0C-2092-CEDD-7E57-D455FDDF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646-5AC8-26F0-EB03-3B63595BA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E74C9-F80D-483E-29DF-E7958E15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62D3-43DA-F34C-08C5-E22B096A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07F0-81D7-FF35-77D5-9DD77CBF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8BC6-4E43-38DD-2932-32734368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3B-4E94-E2FE-5690-1A4FB9C9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FC92-FF11-C43C-370C-3EC58ED6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356A-A72C-D251-1996-F41B71F6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57EC-7D1E-5DFE-8321-0F084B5C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3E46-54F2-02C8-140D-501E46AF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4F72-E916-722B-51BF-BF66CD3D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8EC8-6A12-DF32-6855-99D96A0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91A3-999D-8124-BE53-8355D8FE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CAD2-EDAC-4982-D578-736262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880F-5B1D-E3A4-3C4E-68D62AB4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644C-0114-2C80-0767-0A5F46D4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9970-F3C4-E850-4C18-B3205704B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CF2BF-3A5E-F358-206E-F886C5C0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43FC-A99A-635C-EE6E-9979830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97BA-20D2-FC6F-A29E-6034C8BF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5589-9B69-D1E5-14B5-69C21C0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A35-71DF-BA09-55FD-E22CD0CC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89EA-D72B-0797-09F4-9B8582A8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1D74-3ACA-605D-927B-FC95E2B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C4E02-AFB5-BE0F-8E10-D42209A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6DF3-6890-0FAE-6F1E-2FF2016F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E9F5E-1010-9FF8-2525-FEA6C4AC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1B68B-0F9E-0225-634A-B0C5E6C2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B7CB5-59C0-AD00-3825-0496D62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06B6-4A9B-9A10-8F2F-BEDB2E60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E5821-A381-8163-EF6E-FFE1BDD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D53CC-E386-9AC7-0408-9ABD556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ABA71-8918-2357-C567-91C4CAAE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2AC0-8873-AB19-A267-DD520FBD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10D51-8078-AF72-F5F6-FF216100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564C-92B7-78F0-2FA6-B69F18B1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4FE2-8821-2D93-77B3-7CFC6A91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D4CF-F542-AA6F-90C0-9E3F22B2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EA3D-88B4-0312-1F36-BFA725A3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0B4F-7097-4DBB-0B7B-FC5C645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08D32-6604-5882-D866-F03ECD03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DE32-8F52-71C9-89B1-DB9B7586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6A9C-0928-E082-E0B3-FC57A79A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5E40-AF83-19EC-8701-953403EE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C91E-DB3F-6D5D-B906-8034E683D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6C3B-DEA2-D323-4E80-93FE2FB8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CA06-0BFD-CD89-CEEB-6FC713A3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3087C-78F5-3B25-827B-13738FBD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FBBD-C6E2-8CD8-E80B-81B09E35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C48B-B4D7-CCA2-9746-ACE2217A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DB2A-E181-688D-3691-732DCCCFF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4D4E-D14F-1043-8CF7-EA5320EE98C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81F2-1B70-B9EE-40A5-074E7D5F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C412-5C77-D9ED-3F4A-C76A1978B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0819-2E2B-DA4E-A34E-514C3614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A9ADC-BFD1-94CD-6571-998C99A4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9" y="868679"/>
            <a:ext cx="11236362" cy="5618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0B58A-5EF8-31A0-3DE0-F17BB0DCA3FB}"/>
              </a:ext>
            </a:extLst>
          </p:cNvPr>
          <p:cNvSpPr txBox="1"/>
          <p:nvPr/>
        </p:nvSpPr>
        <p:spPr>
          <a:xfrm>
            <a:off x="6730418" y="387307"/>
            <a:ext cx="485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9304-DF67-7854-A89C-CCFCA7B826AE}"/>
              </a:ext>
            </a:extLst>
          </p:cNvPr>
          <p:cNvSpPr txBox="1"/>
          <p:nvPr/>
        </p:nvSpPr>
        <p:spPr>
          <a:xfrm>
            <a:off x="6730418" y="653534"/>
            <a:ext cx="207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0086F-A90A-37D9-D45A-ABA695BCF9AE}"/>
              </a:ext>
            </a:extLst>
          </p:cNvPr>
          <p:cNvSpPr txBox="1"/>
          <p:nvPr/>
        </p:nvSpPr>
        <p:spPr>
          <a:xfrm>
            <a:off x="9509760" y="653535"/>
            <a:ext cx="207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A31C4-E98B-8A0B-BB8D-7C95CFFB4EF7}"/>
              </a:ext>
            </a:extLst>
          </p:cNvPr>
          <p:cNvGrpSpPr/>
          <p:nvPr/>
        </p:nvGrpSpPr>
        <p:grpSpPr>
          <a:xfrm>
            <a:off x="1095207" y="387306"/>
            <a:ext cx="4855567" cy="574005"/>
            <a:chOff x="869294" y="73267"/>
            <a:chExt cx="4855567" cy="574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EFA964-B504-5D75-9420-7ED7FCFF7D65}"/>
                </a:ext>
              </a:extLst>
            </p:cNvPr>
            <p:cNvSpPr txBox="1"/>
            <p:nvPr/>
          </p:nvSpPr>
          <p:spPr>
            <a:xfrm>
              <a:off x="869294" y="73267"/>
              <a:ext cx="485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Survival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8AE3A3-0B43-31A0-6130-325E8A3C145C}"/>
                </a:ext>
              </a:extLst>
            </p:cNvPr>
            <p:cNvSpPr txBox="1"/>
            <p:nvPr/>
          </p:nvSpPr>
          <p:spPr>
            <a:xfrm>
              <a:off x="869294" y="339494"/>
              <a:ext cx="207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Sensitivity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CE1AAA-51D5-C608-A207-276B9CD19470}"/>
                </a:ext>
              </a:extLst>
            </p:cNvPr>
            <p:cNvSpPr txBox="1"/>
            <p:nvPr/>
          </p:nvSpPr>
          <p:spPr>
            <a:xfrm>
              <a:off x="3648636" y="339495"/>
              <a:ext cx="2076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Tolerance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526538-0B4A-1374-B13C-495FAAB758D5}"/>
              </a:ext>
            </a:extLst>
          </p:cNvPr>
          <p:cNvSpPr txBox="1"/>
          <p:nvPr/>
        </p:nvSpPr>
        <p:spPr>
          <a:xfrm>
            <a:off x="6710697" y="3418839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465F8-251F-FEB2-8DF0-4196A6A6AD18}"/>
              </a:ext>
            </a:extLst>
          </p:cNvPr>
          <p:cNvSpPr txBox="1"/>
          <p:nvPr/>
        </p:nvSpPr>
        <p:spPr>
          <a:xfrm>
            <a:off x="6730418" y="6273772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CC533-EE2E-0285-01F0-DFE253E9673D}"/>
              </a:ext>
            </a:extLst>
          </p:cNvPr>
          <p:cNvSpPr txBox="1"/>
          <p:nvPr/>
        </p:nvSpPr>
        <p:spPr>
          <a:xfrm>
            <a:off x="9511556" y="3418839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DD6D1-9B14-ECE6-C810-2736A393DE1A}"/>
              </a:ext>
            </a:extLst>
          </p:cNvPr>
          <p:cNvSpPr txBox="1"/>
          <p:nvPr/>
        </p:nvSpPr>
        <p:spPr>
          <a:xfrm>
            <a:off x="9531277" y="6273772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F411F-2A15-4186-678C-46F7C401422F}"/>
              </a:ext>
            </a:extLst>
          </p:cNvPr>
          <p:cNvSpPr txBox="1"/>
          <p:nvPr/>
        </p:nvSpPr>
        <p:spPr>
          <a:xfrm>
            <a:off x="1089258" y="3418839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E2B2FD-3DBB-8051-73C7-B40A2104D833}"/>
              </a:ext>
            </a:extLst>
          </p:cNvPr>
          <p:cNvSpPr txBox="1"/>
          <p:nvPr/>
        </p:nvSpPr>
        <p:spPr>
          <a:xfrm>
            <a:off x="1108979" y="6273772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81550-26A5-AAB7-2BD7-E44B93413C13}"/>
              </a:ext>
            </a:extLst>
          </p:cNvPr>
          <p:cNvSpPr txBox="1"/>
          <p:nvPr/>
        </p:nvSpPr>
        <p:spPr>
          <a:xfrm>
            <a:off x="3890117" y="3418839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B1835-FCC9-2A00-67B4-C67CCA239460}"/>
              </a:ext>
            </a:extLst>
          </p:cNvPr>
          <p:cNvSpPr txBox="1"/>
          <p:nvPr/>
        </p:nvSpPr>
        <p:spPr>
          <a:xfrm>
            <a:off x="3909838" y="6273772"/>
            <a:ext cx="207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RC2</a:t>
            </a:r>
          </a:p>
        </p:txBody>
      </p:sp>
    </p:spTree>
    <p:extLst>
      <p:ext uri="{BB962C8B-B14F-4D97-AF65-F5344CB8AC3E}">
        <p14:creationId xmlns:p14="http://schemas.microsoft.com/office/powerpoint/2010/main" val="297978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Muscarella</dc:creator>
  <cp:lastModifiedBy>Robert Muscarella</cp:lastModifiedBy>
  <cp:revision>1</cp:revision>
  <dcterms:created xsi:type="dcterms:W3CDTF">2024-01-12T10:55:57Z</dcterms:created>
  <dcterms:modified xsi:type="dcterms:W3CDTF">2024-01-12T10:59:39Z</dcterms:modified>
</cp:coreProperties>
</file>