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35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D036F-92F8-4BFE-AD1C-DC179460E8CF}" type="datetimeFigureOut">
              <a:rPr lang="sv-SE" smtClean="0"/>
              <a:t>2014-03-14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2D36-B3FA-4F97-BF41-0207F2BA6F00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D036F-92F8-4BFE-AD1C-DC179460E8CF}" type="datetimeFigureOut">
              <a:rPr lang="sv-SE" smtClean="0"/>
              <a:t>2014-03-14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2D36-B3FA-4F97-BF41-0207F2BA6F00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D036F-92F8-4BFE-AD1C-DC179460E8CF}" type="datetimeFigureOut">
              <a:rPr lang="sv-SE" smtClean="0"/>
              <a:t>2014-03-14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2D36-B3FA-4F97-BF41-0207F2BA6F00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D036F-92F8-4BFE-AD1C-DC179460E8CF}" type="datetimeFigureOut">
              <a:rPr lang="sv-SE" smtClean="0"/>
              <a:t>2014-03-14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2D36-B3FA-4F97-BF41-0207F2BA6F00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D036F-92F8-4BFE-AD1C-DC179460E8CF}" type="datetimeFigureOut">
              <a:rPr lang="sv-SE" smtClean="0"/>
              <a:t>2014-03-14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2D36-B3FA-4F97-BF41-0207F2BA6F00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D036F-92F8-4BFE-AD1C-DC179460E8CF}" type="datetimeFigureOut">
              <a:rPr lang="sv-SE" smtClean="0"/>
              <a:t>2014-03-14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2D36-B3FA-4F97-BF41-0207F2BA6F00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D036F-92F8-4BFE-AD1C-DC179460E8CF}" type="datetimeFigureOut">
              <a:rPr lang="sv-SE" smtClean="0"/>
              <a:t>2014-03-14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2D36-B3FA-4F97-BF41-0207F2BA6F00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D036F-92F8-4BFE-AD1C-DC179460E8CF}" type="datetimeFigureOut">
              <a:rPr lang="sv-SE" smtClean="0"/>
              <a:t>2014-03-14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2D36-B3FA-4F97-BF41-0207F2BA6F00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D036F-92F8-4BFE-AD1C-DC179460E8CF}" type="datetimeFigureOut">
              <a:rPr lang="sv-SE" smtClean="0"/>
              <a:t>2014-03-14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2D36-B3FA-4F97-BF41-0207F2BA6F00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D036F-92F8-4BFE-AD1C-DC179460E8CF}" type="datetimeFigureOut">
              <a:rPr lang="sv-SE" smtClean="0"/>
              <a:t>2014-03-14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2D36-B3FA-4F97-BF41-0207F2BA6F00}" type="slidenum">
              <a:rPr lang="sv-SE" smtClean="0"/>
              <a:t>‹#›</a:t>
            </a:fld>
            <a:endParaRPr lang="sv-S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D036F-92F8-4BFE-AD1C-DC179460E8CF}" type="datetimeFigureOut">
              <a:rPr lang="sv-SE" smtClean="0"/>
              <a:t>2014-03-14</a:t>
            </a:fld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692D36-B3FA-4F97-BF41-0207F2BA6F00}" type="slidenum">
              <a:rPr lang="sv-SE" smtClean="0"/>
              <a:t>‹#›</a:t>
            </a:fld>
            <a:endParaRPr lang="sv-S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E692D36-B3FA-4F97-BF41-0207F2BA6F00}" type="slidenum">
              <a:rPr lang="sv-SE" smtClean="0"/>
              <a:t>‹#›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82D036F-92F8-4BFE-AD1C-DC179460E8CF}" type="datetimeFigureOut">
              <a:rPr lang="sv-SE" smtClean="0"/>
              <a:t>2014-03-14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-99392"/>
            <a:ext cx="7543800" cy="2593975"/>
          </a:xfrm>
        </p:spPr>
        <p:txBody>
          <a:bodyPr/>
          <a:lstStyle/>
          <a:p>
            <a:r>
              <a:rPr lang="sv-SE" dirty="0" err="1" smtClean="0">
                <a:solidFill>
                  <a:schemeClr val="tx1"/>
                </a:solidFill>
              </a:rPr>
              <a:t>Playground</a:t>
            </a:r>
            <a:r>
              <a:rPr lang="sv-SE" dirty="0" smtClean="0">
                <a:solidFill>
                  <a:schemeClr val="tx1"/>
                </a:solidFill>
              </a:rPr>
              <a:t> </a:t>
            </a:r>
            <a:r>
              <a:rPr lang="sv-SE" dirty="0" err="1" smtClean="0">
                <a:solidFill>
                  <a:schemeClr val="tx1"/>
                </a:solidFill>
              </a:rPr>
              <a:t>Panic</a:t>
            </a:r>
            <a:r>
              <a:rPr lang="sv-SE" dirty="0" smtClean="0"/>
              <a:t>!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279" y="2780928"/>
            <a:ext cx="6461760" cy="1138808"/>
          </a:xfrm>
        </p:spPr>
        <p:txBody>
          <a:bodyPr>
            <a:normAutofit/>
          </a:bodyPr>
          <a:lstStyle/>
          <a:p>
            <a:r>
              <a:rPr lang="sv-SE" dirty="0" smtClean="0">
                <a:solidFill>
                  <a:schemeClr val="tx1"/>
                </a:solidFill>
              </a:rPr>
              <a:t>			</a:t>
            </a:r>
            <a:r>
              <a:rPr lang="sv-SE" sz="4000" dirty="0" smtClean="0">
                <a:solidFill>
                  <a:schemeClr val="tx1"/>
                </a:solidFill>
              </a:rPr>
              <a:t>Grupp </a:t>
            </a:r>
            <a:r>
              <a:rPr lang="sv-SE" sz="4000" dirty="0" smtClean="0">
                <a:solidFill>
                  <a:schemeClr val="tx1"/>
                </a:solidFill>
              </a:rPr>
              <a:t>6</a:t>
            </a:r>
          </a:p>
          <a:p>
            <a:endParaRPr lang="sv-SE" sz="2800" dirty="0">
              <a:solidFill>
                <a:schemeClr val="tx1"/>
              </a:solidFill>
            </a:endParaRPr>
          </a:p>
          <a:p>
            <a:endParaRPr lang="sv-SE" sz="2800" dirty="0" smtClean="0">
              <a:solidFill>
                <a:schemeClr val="tx1"/>
              </a:solidFill>
            </a:endParaRPr>
          </a:p>
          <a:p>
            <a:endParaRPr lang="sv-SE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20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Vad har gått bra?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2800" dirty="0" smtClean="0"/>
              <a:t>Vi har ett spel</a:t>
            </a:r>
          </a:p>
          <a:p>
            <a:endParaRPr lang="sv-SE" sz="2800" dirty="0" smtClean="0"/>
          </a:p>
          <a:p>
            <a:endParaRPr lang="sv-SE" sz="2800" dirty="0"/>
          </a:p>
          <a:p>
            <a:r>
              <a:rPr lang="sv-SE" sz="2800" dirty="0" smtClean="0"/>
              <a:t>Gruppdynamik</a:t>
            </a:r>
          </a:p>
          <a:p>
            <a:endParaRPr lang="sv-SE" sz="2800" dirty="0"/>
          </a:p>
          <a:p>
            <a:endParaRPr lang="sv-SE" sz="2800" dirty="0" smtClean="0"/>
          </a:p>
          <a:p>
            <a:r>
              <a:rPr lang="sv-SE" sz="2800" dirty="0" smtClean="0"/>
              <a:t>Kommunicera</a:t>
            </a:r>
            <a:endParaRPr lang="sv-SE" sz="2800" dirty="0"/>
          </a:p>
        </p:txBody>
      </p:sp>
    </p:spTree>
    <p:extLst>
      <p:ext uri="{BB962C8B-B14F-4D97-AF65-F5344CB8AC3E}">
        <p14:creationId xmlns:p14="http://schemas.microsoft.com/office/powerpoint/2010/main" val="334186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Vad har gått Dåligt?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12776"/>
            <a:ext cx="7620000" cy="47720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sv-SE" dirty="0" smtClean="0"/>
          </a:p>
          <a:p>
            <a:r>
              <a:rPr lang="sv-SE" sz="2800" dirty="0" smtClean="0"/>
              <a:t>Tid</a:t>
            </a:r>
          </a:p>
          <a:p>
            <a:pPr marL="114300" indent="0">
              <a:buNone/>
            </a:pPr>
            <a:endParaRPr lang="sv-SE" sz="2800" dirty="0" smtClean="0"/>
          </a:p>
          <a:p>
            <a:pPr marL="114300" indent="0">
              <a:buNone/>
            </a:pPr>
            <a:endParaRPr lang="sv-SE" sz="2800" dirty="0" smtClean="0"/>
          </a:p>
          <a:p>
            <a:r>
              <a:rPr lang="sv-SE" sz="2800" dirty="0" err="1" smtClean="0"/>
              <a:t>Scrum</a:t>
            </a:r>
            <a:endParaRPr lang="sv-SE" sz="2800" dirty="0" smtClean="0"/>
          </a:p>
          <a:p>
            <a:pPr marL="114300" indent="0">
              <a:buNone/>
            </a:pPr>
            <a:endParaRPr lang="sv-SE" sz="2800" dirty="0" smtClean="0"/>
          </a:p>
          <a:p>
            <a:pPr marL="114300" indent="0">
              <a:buNone/>
            </a:pPr>
            <a:endParaRPr lang="sv-SE" sz="2800" dirty="0" smtClean="0"/>
          </a:p>
          <a:p>
            <a:r>
              <a:rPr lang="sv-SE" sz="2800" dirty="0"/>
              <a:t>Designdokumentet</a:t>
            </a:r>
          </a:p>
          <a:p>
            <a:endParaRPr lang="sv-SE" sz="2800" dirty="0"/>
          </a:p>
        </p:txBody>
      </p:sp>
    </p:spTree>
    <p:extLst>
      <p:ext uri="{BB962C8B-B14F-4D97-AF65-F5344CB8AC3E}">
        <p14:creationId xmlns:p14="http://schemas.microsoft.com/office/powerpoint/2010/main" val="160938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7543800" cy="1502023"/>
          </a:xfrm>
        </p:spPr>
        <p:txBody>
          <a:bodyPr/>
          <a:lstStyle/>
          <a:p>
            <a:r>
              <a:rPr lang="sv-SE" dirty="0">
                <a:solidFill>
                  <a:srgbClr val="FF0000"/>
                </a:solidFill>
              </a:rPr>
              <a:t>T</a:t>
            </a:r>
            <a:r>
              <a:rPr lang="sv-SE" dirty="0" smtClean="0">
                <a:solidFill>
                  <a:srgbClr val="FF0000"/>
                </a:solidFill>
              </a:rPr>
              <a:t>he </a:t>
            </a:r>
            <a:r>
              <a:rPr lang="sv-SE" dirty="0">
                <a:solidFill>
                  <a:srgbClr val="FF0000"/>
                </a:solidFill>
              </a:rPr>
              <a:t>final </a:t>
            </a:r>
            <a:r>
              <a:rPr lang="sv-SE" dirty="0" smtClean="0">
                <a:solidFill>
                  <a:srgbClr val="FF0000"/>
                </a:solidFill>
              </a:rPr>
              <a:t>version</a:t>
            </a:r>
            <a:endParaRPr lang="sv-SE" dirty="0">
              <a:solidFill>
                <a:srgbClr val="FF0000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67544" y="2636912"/>
            <a:ext cx="6461760" cy="1066800"/>
          </a:xfrm>
        </p:spPr>
        <p:txBody>
          <a:bodyPr/>
          <a:lstStyle/>
          <a:p>
            <a:endParaRPr lang="sv-SE" dirty="0"/>
          </a:p>
        </p:txBody>
      </p:sp>
      <p:pic>
        <p:nvPicPr>
          <p:cNvPr id="5" name="Picture 2" descr="C:\Users\ASUS\Pictures\xvSfAEwm.jp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520" y="5188841"/>
            <a:ext cx="1440160" cy="140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582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622</TotalTime>
  <Words>25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Adjacency</vt:lpstr>
      <vt:lpstr>Playground Panic!</vt:lpstr>
      <vt:lpstr>Vad har gått bra?</vt:lpstr>
      <vt:lpstr>Vad har gått Dåligt?</vt:lpstr>
      <vt:lpstr>The final version</vt:lpstr>
    </vt:vector>
  </TitlesOfParts>
  <Company>Gotland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7</cp:revision>
  <dcterms:created xsi:type="dcterms:W3CDTF">2014-03-13T17:34:50Z</dcterms:created>
  <dcterms:modified xsi:type="dcterms:W3CDTF">2014-03-14T09:09:25Z</dcterms:modified>
</cp:coreProperties>
</file>