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48" r:id="rId2"/>
    <p:sldMasterId id="2147483663" r:id="rId3"/>
    <p:sldMasterId id="2147483712" r:id="rId4"/>
  </p:sldMasterIdLst>
  <p:notesMasterIdLst>
    <p:notesMasterId r:id="rId9"/>
  </p:notesMasterIdLst>
  <p:handoutMasterIdLst>
    <p:handoutMasterId r:id="rId10"/>
  </p:handoutMasterIdLst>
  <p:sldIdLst>
    <p:sldId id="299" r:id="rId5"/>
    <p:sldId id="309" r:id="rId6"/>
    <p:sldId id="310" r:id="rId7"/>
    <p:sldId id="31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1">
          <p15:clr>
            <a:srgbClr val="A4A3A4"/>
          </p15:clr>
        </p15:guide>
        <p15:guide id="2" orient="horz" pos="2882">
          <p15:clr>
            <a:srgbClr val="A4A3A4"/>
          </p15:clr>
        </p15:guide>
        <p15:guide id="3" orient="horz" pos="2404">
          <p15:clr>
            <a:srgbClr val="A4A3A4"/>
          </p15:clr>
        </p15:guide>
        <p15:guide id="4" orient="horz" pos="1925">
          <p15:clr>
            <a:srgbClr val="A4A3A4"/>
          </p15:clr>
        </p15:guide>
        <p15:guide id="5" orient="horz" pos="1449">
          <p15:clr>
            <a:srgbClr val="A4A3A4"/>
          </p15:clr>
        </p15:guide>
        <p15:guide id="6" orient="horz" pos="3359">
          <p15:clr>
            <a:srgbClr val="A4A3A4"/>
          </p15:clr>
        </p15:guide>
        <p15:guide id="7" orient="horz" pos="3839">
          <p15:clr>
            <a:srgbClr val="A4A3A4"/>
          </p15:clr>
        </p15:guide>
        <p15:guide id="8" orient="horz" pos="972">
          <p15:clr>
            <a:srgbClr val="A4A3A4"/>
          </p15:clr>
        </p15:guide>
        <p15:guide id="9" orient="horz" pos="494">
          <p15:clr>
            <a:srgbClr val="A4A3A4"/>
          </p15:clr>
        </p15:guide>
        <p15:guide id="10" pos="499">
          <p15:clr>
            <a:srgbClr val="A4A3A4"/>
          </p15:clr>
        </p15:guide>
        <p15:guide id="11" pos="5279">
          <p15:clr>
            <a:srgbClr val="A4A3A4"/>
          </p15:clr>
        </p15:guide>
        <p15:guide id="12" pos="4309">
          <p15:clr>
            <a:srgbClr val="A4A3A4"/>
          </p15:clr>
        </p15:guide>
        <p15:guide id="13" pos="4802">
          <p15:clr>
            <a:srgbClr val="A4A3A4"/>
          </p15:clr>
        </p15:guide>
        <p15:guide id="14" pos="975">
          <p15:clr>
            <a:srgbClr val="A4A3A4"/>
          </p15:clr>
        </p15:guide>
        <p15:guide id="15" pos="1451">
          <p15:clr>
            <a:srgbClr val="A4A3A4"/>
          </p15:clr>
        </p15:guide>
        <p15:guide id="16" pos="1922">
          <p15:clr>
            <a:srgbClr val="A4A3A4"/>
          </p15:clr>
        </p15:guide>
        <p15:guide id="17" pos="2407">
          <p15:clr>
            <a:srgbClr val="A4A3A4"/>
          </p15:clr>
        </p15:guide>
        <p15:guide id="18" pos="2885">
          <p15:clr>
            <a:srgbClr val="A4A3A4"/>
          </p15:clr>
        </p15:guide>
        <p15:guide id="19" pos="3362">
          <p15:clr>
            <a:srgbClr val="A4A3A4"/>
          </p15:clr>
        </p15:guide>
        <p15:guide id="20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152"/>
    <a:srgbClr val="009B91"/>
    <a:srgbClr val="D9E5EC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3200" autoAdjust="0"/>
  </p:normalViewPr>
  <p:slideViewPr>
    <p:cSldViewPr snapToGrid="0">
      <p:cViewPr varScale="1">
        <p:scale>
          <a:sx n="52" d="100"/>
          <a:sy n="52" d="100"/>
        </p:scale>
        <p:origin x="1844" y="60"/>
      </p:cViewPr>
      <p:guideLst>
        <p:guide orient="horz" pos="4081"/>
        <p:guide orient="horz" pos="2882"/>
        <p:guide orient="horz" pos="2404"/>
        <p:guide orient="horz" pos="1925"/>
        <p:guide orient="horz" pos="1449"/>
        <p:guide orient="horz" pos="3359"/>
        <p:guide orient="horz" pos="3839"/>
        <p:guide orient="horz" pos="972"/>
        <p:guide orient="horz" pos="494"/>
        <p:guide pos="499"/>
        <p:guide pos="5279"/>
        <p:guide pos="4309"/>
        <p:guide pos="4802"/>
        <p:guide pos="975"/>
        <p:guide pos="1451"/>
        <p:guide pos="1922"/>
        <p:guide pos="2407"/>
        <p:guide pos="2885"/>
        <p:guide pos="3362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084" y="-102"/>
      </p:cViewPr>
      <p:guideLst>
        <p:guide orient="horz" pos="2880"/>
        <p:guide pos="2160"/>
      </p:guideLst>
    </p:cSldViewPr>
  </p:notesViewPr>
  <p:gridSpacing cx="1512188" cy="1512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2953" y="2175276"/>
            <a:ext cx="619636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5283" y="2794562"/>
            <a:ext cx="6178551" cy="2570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0162" y="5277459"/>
            <a:ext cx="100800" cy="10171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7568594" y="6040806"/>
            <a:ext cx="104400" cy="10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257432" y="5971409"/>
            <a:ext cx="241200" cy="24124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2953" y="2175276"/>
            <a:ext cx="619636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1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5283" y="2794562"/>
            <a:ext cx="6178551" cy="2570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3821112" y="1543050"/>
            <a:ext cx="5399087" cy="4551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3821113" y="1543050"/>
            <a:ext cx="5322888" cy="455136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532" y="2198417"/>
            <a:ext cx="2755503" cy="211005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 dirty="0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74816" y="-58189"/>
            <a:ext cx="9285317" cy="6974377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464647" y="5936700"/>
            <a:ext cx="313200" cy="3138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759438" y="6012455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>
          <a:xfrm>
            <a:off x="8005594" y="4195591"/>
            <a:ext cx="730800" cy="73112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353425" y="4195720"/>
            <a:ext cx="866775" cy="731043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2" y="2810437"/>
            <a:ext cx="6178550" cy="253580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/>
          <p:cNvSpPr/>
          <p:nvPr userDrawn="1"/>
        </p:nvSpPr>
        <p:spPr bwMode="black">
          <a:xfrm>
            <a:off x="2993242" y="715718"/>
            <a:ext cx="130110" cy="130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814399" y="6069161"/>
            <a:ext cx="48366" cy="48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53084" y="6024322"/>
            <a:ext cx="135420" cy="13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219715" y="5931524"/>
            <a:ext cx="318878" cy="318878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2" y="2810437"/>
            <a:ext cx="6178550" cy="253580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7271696" y="4982267"/>
            <a:ext cx="698154" cy="69815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95464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565455" y="6036700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1" y="2810438"/>
            <a:ext cx="6181713" cy="25219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359471" y="531182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6082634" y="5328000"/>
            <a:ext cx="16211" cy="162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6082634" y="5328000"/>
            <a:ext cx="16211" cy="162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787727" y="5277157"/>
            <a:ext cx="117898" cy="11789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01727" y="6018931"/>
            <a:ext cx="153586" cy="15358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>
            <a:off x="8374253" y="3816350"/>
            <a:ext cx="0" cy="2277269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482725"/>
            <a:ext cx="5925377" cy="4715533"/>
          </a:xfrm>
          <a:prstGeom prst="rect">
            <a:avLst/>
          </a:prstGeom>
        </p:spPr>
      </p:pic>
      <p:sp>
        <p:nvSpPr>
          <p:cNvPr id="39" name="Ellipse 38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8370228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41" y="1452245"/>
            <a:ext cx="6258798" cy="4105848"/>
          </a:xfrm>
          <a:prstGeom prst="rect">
            <a:avLst/>
          </a:prstGeom>
        </p:spPr>
      </p:pic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278911" y="6071098"/>
            <a:ext cx="48366" cy="48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1465029" y="6011629"/>
            <a:ext cx="165568" cy="16556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926671" y="2511708"/>
            <a:ext cx="5869279" cy="3965969"/>
            <a:chOff x="-495300" y="2228850"/>
            <a:chExt cx="5878288" cy="3960000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09699" y="2228850"/>
              <a:ext cx="3973289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7836" y="4519836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007818" y="6003056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096546" y="4848470"/>
            <a:ext cx="964800" cy="963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3" name="Ellipse 22"/>
          <p:cNvSpPr/>
          <p:nvPr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1" name="Ellipse 90"/>
          <p:cNvSpPr/>
          <p:nvPr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Ellipse 141"/>
          <p:cNvSpPr/>
          <p:nvPr userDrawn="1"/>
        </p:nvSpPr>
        <p:spPr>
          <a:xfrm>
            <a:off x="7929144" y="2605490"/>
            <a:ext cx="900000" cy="89950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>
          <a:xfrm>
            <a:off x="-1147244" y="1944035"/>
            <a:ext cx="6891370" cy="676530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7730303" y="3927451"/>
            <a:ext cx="1292400" cy="12917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3" name="Ellipse 142"/>
          <p:cNvSpPr/>
          <p:nvPr userDrawn="1"/>
        </p:nvSpPr>
        <p:spPr>
          <a:xfrm>
            <a:off x="7551227" y="6022182"/>
            <a:ext cx="142304" cy="1397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6490633" y="4220550"/>
            <a:ext cx="702000" cy="701307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6703704" y="5195241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8179" y="3554974"/>
            <a:ext cx="6142359" cy="43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470" y="2931358"/>
            <a:ext cx="6138068" cy="541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913634" y="4865373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8154194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822785" y="5814222"/>
            <a:ext cx="550800" cy="55169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707138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4533052" y="6050131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0413" y="656794"/>
            <a:ext cx="6922762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01125" y="1461569"/>
            <a:ext cx="6922050" cy="3870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326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7611697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3582262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37" y="1447050"/>
            <a:ext cx="3800475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13636" y="4864579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58956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704757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056313" y="6049954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3582262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37" y="1447050"/>
            <a:ext cx="3800475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7694950" cy="46473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510994" y="5220347"/>
            <a:ext cx="219600" cy="2193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8224797" y="5179325"/>
            <a:ext cx="306000" cy="30428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3795" y="6045786"/>
            <a:ext cx="936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7694950" cy="31281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lipse 59"/>
          <p:cNvSpPr/>
          <p:nvPr userDrawn="1"/>
        </p:nvSpPr>
        <p:spPr bwMode="black">
          <a:xfrm>
            <a:off x="7371838" y="5082409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195462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2460" y="1446162"/>
            <a:ext cx="6930716" cy="4304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4756" y="2055361"/>
            <a:ext cx="6938419" cy="32770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5761" y="658616"/>
            <a:ext cx="6947414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85725" y="-95250"/>
            <a:ext cx="9334500" cy="701992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7692" y="2505778"/>
            <a:ext cx="5891951" cy="3968092"/>
            <a:chOff x="-495300" y="2226735"/>
            <a:chExt cx="5900995" cy="3962115"/>
          </a:xfrm>
        </p:grpSpPr>
        <p:sp>
          <p:nvSpPr>
            <p:cNvPr id="99" name="Ellipse 98"/>
            <p:cNvSpPr/>
            <p:nvPr userDrawn="1"/>
          </p:nvSpPr>
          <p:spPr>
            <a:xfrm>
              <a:off x="1432405" y="2226735"/>
              <a:ext cx="397329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009204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169604" y="4923074"/>
            <a:ext cx="817200" cy="818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5939073" y="517283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110601" y="5824580"/>
            <a:ext cx="535184" cy="534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150607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96035" y="1443756"/>
            <a:ext cx="6915559" cy="366234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3380" y="658616"/>
            <a:ext cx="695297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20.03.2019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582288" y="1543050"/>
            <a:ext cx="4630292" cy="454572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9221" y="1446064"/>
            <a:ext cx="3491774" cy="31291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7707033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76200" y="-76201"/>
            <a:ext cx="9315450" cy="700087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6671" y="2511708"/>
            <a:ext cx="5869279" cy="3965969"/>
            <a:chOff x="-495300" y="2228850"/>
            <a:chExt cx="5878288" cy="3960000"/>
          </a:xfrm>
        </p:grpSpPr>
        <p:sp>
          <p:nvSpPr>
            <p:cNvPr id="99" name="Ellipse 98"/>
            <p:cNvSpPr/>
            <p:nvPr userDrawn="1"/>
          </p:nvSpPr>
          <p:spPr>
            <a:xfrm>
              <a:off x="1409699" y="2228850"/>
              <a:ext cx="3973289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>
          <a:xfrm>
            <a:off x="3660750" y="62400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782818" y="5274693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6007818" y="6003056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>
          <a:xfrm flipH="1">
            <a:off x="7244723" y="4198685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>
          <a:xfrm>
            <a:off x="5873594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6822907" y="530747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20.03.2019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30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5" y="398112"/>
            <a:ext cx="2680495" cy="1531712"/>
          </a:xfrm>
          <a:prstGeom prst="rect">
            <a:avLst/>
          </a:prstGeom>
        </p:spPr>
      </p:pic>
      <p:pic>
        <p:nvPicPr>
          <p:cNvPr id="114" name="Grafik 1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" y="402594"/>
            <a:ext cx="1520088" cy="15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016774" y="6010867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6538776" y="5790785"/>
            <a:ext cx="601200" cy="602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6650635" y="5142093"/>
            <a:ext cx="378000" cy="37649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27641" y="2054923"/>
            <a:ext cx="3135309" cy="2507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91440" y="1554480"/>
            <a:ext cx="4671379" cy="4539934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6583381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5725" y="-66675"/>
            <a:ext cx="9315450" cy="6991349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36852" y="2036815"/>
            <a:ext cx="3143561" cy="3295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92396" y="6037728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6583381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Ellipse 110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683315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7612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368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913634" y="4865373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8154194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822785" y="5814222"/>
            <a:ext cx="550800" cy="55169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707138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4533052" y="6050131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0413" y="1418794"/>
            <a:ext cx="6922762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01125" y="2047875"/>
            <a:ext cx="6922050" cy="404653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326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7611697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32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7951" y="2057400"/>
            <a:ext cx="39124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058622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13636" y="4864579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58956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704757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056313" y="6049954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7951" y="2057400"/>
            <a:ext cx="39124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533302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6231673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510994" y="5220347"/>
            <a:ext cx="219600" cy="2193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8224797" y="5179325"/>
            <a:ext cx="306000" cy="30428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3795" y="6045786"/>
            <a:ext cx="936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296833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lipse 59"/>
          <p:cNvSpPr/>
          <p:nvPr userDrawn="1"/>
        </p:nvSpPr>
        <p:spPr bwMode="black">
          <a:xfrm>
            <a:off x="7371838" y="5082409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195462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2935" y="2046237"/>
            <a:ext cx="6930716" cy="4304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5231" y="2464937"/>
            <a:ext cx="6938419" cy="3629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735757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85725" y="-95250"/>
            <a:ext cx="9334500" cy="701992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7692" y="2505778"/>
            <a:ext cx="5891951" cy="3968092"/>
            <a:chOff x="-495300" y="2226735"/>
            <a:chExt cx="5900995" cy="3962115"/>
          </a:xfrm>
        </p:grpSpPr>
        <p:sp>
          <p:nvSpPr>
            <p:cNvPr id="99" name="Ellipse 98"/>
            <p:cNvSpPr/>
            <p:nvPr userDrawn="1"/>
          </p:nvSpPr>
          <p:spPr>
            <a:xfrm>
              <a:off x="1432405" y="2226735"/>
              <a:ext cx="397329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009204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169604" y="4923074"/>
            <a:ext cx="817200" cy="818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5939073" y="517283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110601" y="5824580"/>
            <a:ext cx="535184" cy="534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150607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20.03.2019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5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25273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pic>
        <p:nvPicPr>
          <p:cNvPr id="65" name="Grafik 6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4" y="531333"/>
            <a:ext cx="755906" cy="755906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>
          <a:xfrm flipH="1">
            <a:off x="-1773428" y="2012160"/>
            <a:ext cx="6638400" cy="6638063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 userDrawn="1"/>
        </p:nvGrpSpPr>
        <p:grpSpPr>
          <a:xfrm rot="13183459">
            <a:off x="6436429" y="2678364"/>
            <a:ext cx="4161612" cy="2816109"/>
            <a:chOff x="-495300" y="2228850"/>
            <a:chExt cx="5888145" cy="3960000"/>
          </a:xfrm>
          <a:solidFill>
            <a:srgbClr val="009B91"/>
          </a:solidFill>
        </p:grpSpPr>
        <p:sp>
          <p:nvSpPr>
            <p:cNvPr id="94" name="Ellipse 93"/>
            <p:cNvSpPr/>
            <p:nvPr userDrawn="1"/>
          </p:nvSpPr>
          <p:spPr>
            <a:xfrm>
              <a:off x="1409700" y="2228850"/>
              <a:ext cx="3983145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Ellipse 44"/>
          <p:cNvSpPr/>
          <p:nvPr/>
        </p:nvSpPr>
        <p:spPr bwMode="black">
          <a:xfrm>
            <a:off x="7528000" y="5237238"/>
            <a:ext cx="185588" cy="185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55" y="4519042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06824" y="6003129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5666585" y="4898213"/>
            <a:ext cx="864000" cy="86338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110" name="Ellipse 109"/>
          <p:cNvSpPr/>
          <p:nvPr userDrawn="1"/>
        </p:nvSpPr>
        <p:spPr>
          <a:xfrm>
            <a:off x="7252217" y="5724524"/>
            <a:ext cx="734400" cy="73457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17637" y="2773892"/>
            <a:ext cx="617220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18566" y="2155801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582288" y="1543050"/>
            <a:ext cx="4630292" cy="454572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438190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016774" y="6010867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6538776" y="5790785"/>
            <a:ext cx="601200" cy="602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6650635" y="5142093"/>
            <a:ext cx="378000" cy="37649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27641" y="2464498"/>
            <a:ext cx="3135309" cy="2507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91440" y="1554480"/>
            <a:ext cx="4671379" cy="4539934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210176" y="1411468"/>
            <a:ext cx="3160712" cy="598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948909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5725" y="-66675"/>
            <a:ext cx="9315450" cy="6991349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92396" y="6037728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232400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373263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Ellipse 110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683315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7612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368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54768" y="-116680"/>
            <a:ext cx="9296400" cy="7010399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3961860" y="-537098"/>
            <a:ext cx="7200000" cy="7200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>
          <a:xfrm flipH="1">
            <a:off x="4563983" y="3792308"/>
            <a:ext cx="3074400" cy="3072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6832264" y="3804903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2927575" y="5961288"/>
            <a:ext cx="266250" cy="26625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10199" y="6005437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622270" y="586627"/>
            <a:ext cx="396000" cy="39476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4961442" y="4200082"/>
            <a:ext cx="748800" cy="75018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>
          <a:xfrm>
            <a:off x="7299551" y="2742642"/>
            <a:ext cx="639312" cy="6276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8" y="398116"/>
            <a:ext cx="2680495" cy="1531711"/>
          </a:xfrm>
          <a:prstGeom prst="rect">
            <a:avLst/>
          </a:prstGeom>
        </p:spPr>
      </p:pic>
      <p:pic>
        <p:nvPicPr>
          <p:cNvPr id="114" name="Grafik 1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38712" y="630231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20.03.2019</a:t>
            </a:fld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693600" y="6280804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787782" y="4520037"/>
            <a:ext cx="110276" cy="1102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 Verbindung 116"/>
          <p:cNvCxnSpPr/>
          <p:nvPr userDrawn="1"/>
        </p:nvCxnSpPr>
        <p:spPr>
          <a:xfrm>
            <a:off x="6838156" y="3816349"/>
            <a:ext cx="1" cy="230795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 userDrawn="1"/>
        </p:nvSpPr>
        <p:spPr bwMode="black">
          <a:xfrm>
            <a:off x="6798922" y="6050416"/>
            <a:ext cx="83232" cy="8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727488" y="5219363"/>
            <a:ext cx="226100" cy="226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39350" y="2778125"/>
            <a:ext cx="6207126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0317" y="2174089"/>
            <a:ext cx="5963308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609466" y="380221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365466" y="380539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uppieren 161"/>
          <p:cNvGrpSpPr/>
          <p:nvPr userDrawn="1"/>
        </p:nvGrpSpPr>
        <p:grpSpPr>
          <a:xfrm rot="20403041">
            <a:off x="-1195611" y="2942905"/>
            <a:ext cx="5393116" cy="3630994"/>
            <a:chOff x="-495300" y="2228850"/>
            <a:chExt cx="5835061" cy="3960000"/>
          </a:xfrm>
          <a:solidFill>
            <a:srgbClr val="D9E5EC"/>
          </a:solidFill>
        </p:grpSpPr>
        <p:sp>
          <p:nvSpPr>
            <p:cNvPr id="163" name="Ellipse 162"/>
            <p:cNvSpPr/>
            <p:nvPr userDrawn="1"/>
          </p:nvSpPr>
          <p:spPr>
            <a:xfrm>
              <a:off x="1409700" y="2228850"/>
              <a:ext cx="3930061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5" name="Ellipse 164"/>
          <p:cNvSpPr/>
          <p:nvPr userDrawn="1"/>
        </p:nvSpPr>
        <p:spPr bwMode="black">
          <a:xfrm>
            <a:off x="5261558" y="6018162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574720" y="5283958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>
          <a:xfrm flipH="1">
            <a:off x="5010175" y="5005920"/>
            <a:ext cx="648396" cy="6476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Gerade Verbindung 168"/>
          <p:cNvCxnSpPr/>
          <p:nvPr userDrawn="1"/>
        </p:nvCxnSpPr>
        <p:spPr>
          <a:xfrm>
            <a:off x="3819521" y="5326859"/>
            <a:ext cx="4565813" cy="2104"/>
          </a:xfrm>
          <a:prstGeom prst="line">
            <a:avLst/>
          </a:prstGeom>
          <a:ln w="3175">
            <a:solidFill>
              <a:srgbClr val="009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28" y="379064"/>
            <a:ext cx="2680497" cy="1531712"/>
          </a:xfrm>
          <a:prstGeom prst="rect">
            <a:avLst/>
          </a:prstGeom>
        </p:spPr>
      </p:pic>
      <p:sp>
        <p:nvSpPr>
          <p:cNvPr id="143" name="Ellipse 142"/>
          <p:cNvSpPr/>
          <p:nvPr userDrawn="1"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81092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08873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6832405" y="532175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7614078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8371345" y="608296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7" name="Ellipse 66"/>
          <p:cNvSpPr/>
          <p:nvPr userDrawn="1"/>
        </p:nvSpPr>
        <p:spPr>
          <a:xfrm flipH="1">
            <a:off x="5960268" y="5196550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>
          <a:xfrm flipH="1">
            <a:off x="6799559" y="5287676"/>
            <a:ext cx="82800" cy="841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585815" y="3779339"/>
            <a:ext cx="69916" cy="69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083175" y="4788622"/>
            <a:ext cx="1080000" cy="108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12659" y="532129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7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376041" y="5081850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96586" y="5146395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5" y="398112"/>
            <a:ext cx="2680495" cy="153171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" y="402594"/>
            <a:ext cx="1520088" cy="1520088"/>
          </a:xfrm>
          <a:prstGeom prst="rect">
            <a:avLst/>
          </a:prstGeom>
        </p:spPr>
      </p:pic>
      <p:sp>
        <p:nvSpPr>
          <p:cNvPr id="57" name="Ellipse 56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20.03.2019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20.03.2019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5" y="398112"/>
            <a:ext cx="2680495" cy="153171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" y="402594"/>
            <a:ext cx="1520088" cy="15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49" r:id="rId2"/>
    <p:sldLayoutId id="2147483700" r:id="rId3"/>
    <p:sldLayoutId id="2147483698" r:id="rId4"/>
    <p:sldLayoutId id="2147483692" r:id="rId5"/>
    <p:sldLayoutId id="2147483699" r:id="rId6"/>
    <p:sldLayoutId id="2147483659" r:id="rId7"/>
    <p:sldLayoutId id="2147483701" r:id="rId8"/>
    <p:sldLayoutId id="2147483705" r:id="rId9"/>
    <p:sldLayoutId id="2147483658" r:id="rId10"/>
    <p:sldLayoutId id="2147483673" r:id="rId11"/>
    <p:sldLayoutId id="2147483674" r:id="rId12"/>
    <p:sldLayoutId id="2147483652" r:id="rId13"/>
    <p:sldLayoutId id="2147483661" r:id="rId14"/>
    <p:sldLayoutId id="2147483660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20.03.2019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20.03.2019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4" y="531333"/>
            <a:ext cx="755906" cy="7559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Arbeitsplan anlegen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DeepRain</a:t>
            </a:r>
            <a:r>
              <a:rPr lang="de-DE" dirty="0"/>
              <a:t> - Teamprojekt</a:t>
            </a:r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DEA1AAD-5B24-4FAA-A390-58BC76F9A25B}"/>
              </a:ext>
            </a:extLst>
          </p:cNvPr>
          <p:cNvSpPr/>
          <p:nvPr/>
        </p:nvSpPr>
        <p:spPr>
          <a:xfrm>
            <a:off x="1569308" y="1289953"/>
            <a:ext cx="67591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Idee [Merle]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Zielsetzung [Paper]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Was gibt es bisher? State </a:t>
            </a:r>
            <a:r>
              <a:rPr lang="de-DE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 Art</a:t>
            </a:r>
          </a:p>
          <a:p>
            <a:pPr marL="4572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 Stand 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Evaluierung der Daten (Welche Daten nutzen wir) [Merle]</a:t>
            </a:r>
          </a:p>
          <a:p>
            <a:pPr marL="1143000" lvl="2" indent="-2286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DWD (Nutzen wir) [Merle]</a:t>
            </a:r>
          </a:p>
          <a:p>
            <a:pPr marL="1143000" lvl="2" indent="-2286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Kachelmann (Keine Berechtigung) [Merle]</a:t>
            </a:r>
          </a:p>
          <a:p>
            <a:pPr marL="1143000" lvl="2" indent="-2286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Wetterstation Konstanz (Keine Radarbilder) [Thomas]</a:t>
            </a:r>
          </a:p>
          <a:p>
            <a:pPr marL="1143000" lvl="2" indent="-2286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Vergleich der Daten mit Statista [Thomas]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Verarbeitung der Daten (Wie verarbeiten wir die Daten)</a:t>
            </a:r>
          </a:p>
          <a:p>
            <a:pPr marL="1143000" lvl="2" indent="-2286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DWD zu PNG [Etienne]</a:t>
            </a:r>
          </a:p>
          <a:p>
            <a:pPr marL="1143000" lvl="2" indent="-2286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Beispielbild (Grey-</a:t>
            </a:r>
            <a:r>
              <a:rPr lang="de-DE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Scale</a:t>
            </a: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) [Etienne]</a:t>
            </a:r>
          </a:p>
          <a:p>
            <a:pPr marL="1143000" lvl="2" indent="-2286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Location Konstanz [Tim]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Zukünftiges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Algorithmusauswahl</a:t>
            </a: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 (MSE) [Thomas]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Evtl. weitere Datenauswertung [Thomas?]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UNET [Patrick?]</a:t>
            </a:r>
          </a:p>
          <a:p>
            <a:pPr marL="1200150" lvl="2" indent="-285750" fontAlgn="base">
              <a:buFont typeface="+mj-lt"/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 panose="020B0604020202020204" pitchFamily="34" charset="0"/>
              </a:rPr>
              <a:t>Siehe Zielsetzung [Tim?]</a:t>
            </a:r>
          </a:p>
        </p:txBody>
      </p:sp>
    </p:spTree>
    <p:extLst>
      <p:ext uri="{BB962C8B-B14F-4D97-AF65-F5344CB8AC3E}">
        <p14:creationId xmlns:p14="http://schemas.microsoft.com/office/powerpoint/2010/main" val="318542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A26FDE2-DE92-4698-8914-88810B35F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942" y="964314"/>
            <a:ext cx="6196360" cy="601962"/>
          </a:xfrm>
        </p:spPr>
        <p:txBody>
          <a:bodyPr/>
          <a:lstStyle/>
          <a:p>
            <a:r>
              <a:rPr lang="de-DE" dirty="0"/>
              <a:t>Idee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229795-03A8-45D1-8118-C68FC58E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807146"/>
            <a:ext cx="7685903" cy="45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A26FDE2-DE92-4698-8914-88810B35F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942" y="964314"/>
            <a:ext cx="6196360" cy="601962"/>
          </a:xfrm>
        </p:spPr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</p:txBody>
      </p:sp>
    </p:spTree>
    <p:extLst>
      <p:ext uri="{BB962C8B-B14F-4D97-AF65-F5344CB8AC3E}">
        <p14:creationId xmlns:p14="http://schemas.microsoft.com/office/powerpoint/2010/main" val="3046347049"/>
      </p:ext>
    </p:extLst>
  </p:cSld>
  <p:clrMapOvr>
    <a:masterClrMapping/>
  </p:clrMapOvr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Headlin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Folien kleines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Bildschirmpräsentation (4:3)</PresentationFormat>
  <Paragraphs>24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Calibri</vt:lpstr>
      <vt:lpstr>Swis721 Lt BT</vt:lpstr>
      <vt:lpstr>1_Folien mit Logo</vt:lpstr>
      <vt:lpstr>Folien mit Logo</vt:lpstr>
      <vt:lpstr>Folien ohne Logo</vt:lpstr>
      <vt:lpstr>1_Folien kleines Logo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Cord Köhnemann</dc:creator>
  <cp:lastModifiedBy>Merle Wolff</cp:lastModifiedBy>
  <cp:revision>318</cp:revision>
  <dcterms:created xsi:type="dcterms:W3CDTF">2017-03-03T11:46:15Z</dcterms:created>
  <dcterms:modified xsi:type="dcterms:W3CDTF">2019-03-20T11:42:49Z</dcterms:modified>
</cp:coreProperties>
</file>