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1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62.xml"/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image" Target="../media/image7.png"/><Relationship Id="rId6" Type="http://schemas.openxmlformats.org/officeDocument/2006/relationships/tags" Target="../tags/tag76.xml"/><Relationship Id="rId5" Type="http://schemas.openxmlformats.org/officeDocument/2006/relationships/image" Target="../media/image6.png"/><Relationship Id="rId4" Type="http://schemas.openxmlformats.org/officeDocument/2006/relationships/tags" Target="../tags/tag75.xml"/><Relationship Id="rId3" Type="http://schemas.openxmlformats.org/officeDocument/2006/relationships/image" Target="../media/image1.png"/><Relationship Id="rId2" Type="http://schemas.openxmlformats.org/officeDocument/2006/relationships/tags" Target="../tags/tag74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image" Target="../media/image7.png"/><Relationship Id="rId6" Type="http://schemas.openxmlformats.org/officeDocument/2006/relationships/tags" Target="../tags/tag84.xml"/><Relationship Id="rId5" Type="http://schemas.openxmlformats.org/officeDocument/2006/relationships/image" Target="../media/image6.png"/><Relationship Id="rId4" Type="http://schemas.openxmlformats.org/officeDocument/2006/relationships/tags" Target="../tags/tag83.xml"/><Relationship Id="rId3" Type="http://schemas.openxmlformats.org/officeDocument/2006/relationships/image" Target="../media/image1.png"/><Relationship Id="rId2" Type="http://schemas.openxmlformats.org/officeDocument/2006/relationships/tags" Target="../tags/tag82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image" Target="../media/image11.png"/><Relationship Id="rId6" Type="http://schemas.openxmlformats.org/officeDocument/2006/relationships/tags" Target="../tags/tag91.xml"/><Relationship Id="rId5" Type="http://schemas.openxmlformats.org/officeDocument/2006/relationships/image" Target="../media/image10.png"/><Relationship Id="rId4" Type="http://schemas.openxmlformats.org/officeDocument/2006/relationships/tags" Target="../tags/tag90.xml"/><Relationship Id="rId3" Type="http://schemas.openxmlformats.org/officeDocument/2006/relationships/image" Target="../media/image1.png"/><Relationship Id="rId2" Type="http://schemas.openxmlformats.org/officeDocument/2006/relationships/tags" Target="../tags/tag89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image" Target="../media/image7.png"/><Relationship Id="rId6" Type="http://schemas.openxmlformats.org/officeDocument/2006/relationships/tags" Target="../tags/tag100.xml"/><Relationship Id="rId5" Type="http://schemas.openxmlformats.org/officeDocument/2006/relationships/image" Target="../media/image6.png"/><Relationship Id="rId4" Type="http://schemas.openxmlformats.org/officeDocument/2006/relationships/tags" Target="../tags/tag99.xml"/><Relationship Id="rId3" Type="http://schemas.openxmlformats.org/officeDocument/2006/relationships/image" Target="../media/image1.png"/><Relationship Id="rId2" Type="http://schemas.openxmlformats.org/officeDocument/2006/relationships/tags" Target="../tags/tag98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image" Target="../media/image7.png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image" Target="../media/image1.png"/><Relationship Id="rId2" Type="http://schemas.openxmlformats.org/officeDocument/2006/relationships/tags" Target="../tags/tag107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../media/image6.png"/><Relationship Id="rId7" Type="http://schemas.openxmlformats.org/officeDocument/2006/relationships/tags" Target="../tags/tag119.xml"/><Relationship Id="rId6" Type="http://schemas.openxmlformats.org/officeDocument/2006/relationships/image" Target="../media/image7.png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image" Target="../media/image1.png"/><Relationship Id="rId2" Type="http://schemas.openxmlformats.org/officeDocument/2006/relationships/tags" Target="../tags/tag11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image" Target="../media/image7.png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1.png"/><Relationship Id="rId2" Type="http://schemas.openxmlformats.org/officeDocument/2006/relationships/tags" Target="../tags/tag126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image" Target="../media/image7.png"/><Relationship Id="rId7" Type="http://schemas.openxmlformats.org/officeDocument/2006/relationships/tags" Target="../tags/tag138.xml"/><Relationship Id="rId6" Type="http://schemas.openxmlformats.org/officeDocument/2006/relationships/image" Target="../media/image6.png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1.png"/><Relationship Id="rId2" Type="http://schemas.openxmlformats.org/officeDocument/2006/relationships/tags" Target="../tags/tag135.xml"/><Relationship Id="rId16" Type="http://schemas.openxmlformats.org/officeDocument/2006/relationships/tags" Target="../tags/tag146.xml"/><Relationship Id="rId15" Type="http://schemas.openxmlformats.org/officeDocument/2006/relationships/tags" Target="../tags/tag145.xml"/><Relationship Id="rId14" Type="http://schemas.openxmlformats.org/officeDocument/2006/relationships/tags" Target="../tags/tag144.xml"/><Relationship Id="rId13" Type="http://schemas.openxmlformats.org/officeDocument/2006/relationships/tags" Target="../tags/tag143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image" Target="../media/image7.png"/><Relationship Id="rId7" Type="http://schemas.openxmlformats.org/officeDocument/2006/relationships/tags" Target="../tags/tag150.xml"/><Relationship Id="rId6" Type="http://schemas.openxmlformats.org/officeDocument/2006/relationships/image" Target="../media/image6.png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1.png"/><Relationship Id="rId2" Type="http://schemas.openxmlformats.org/officeDocument/2006/relationships/tags" Target="../tags/tag147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image" Target="../media/image5.png"/><Relationship Id="rId6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1.png"/><Relationship Id="rId2" Type="http://schemas.openxmlformats.org/officeDocument/2006/relationships/tags" Target="../tags/tag1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../media/image7.png"/><Relationship Id="rId6" Type="http://schemas.openxmlformats.org/officeDocument/2006/relationships/tags" Target="../tags/tag22.xml"/><Relationship Id="rId5" Type="http://schemas.openxmlformats.org/officeDocument/2006/relationships/image" Target="../media/image6.png"/><Relationship Id="rId4" Type="http://schemas.openxmlformats.org/officeDocument/2006/relationships/tags" Target="../tags/tag21.xml"/><Relationship Id="rId3" Type="http://schemas.openxmlformats.org/officeDocument/2006/relationships/image" Target="../media/image1.png"/><Relationship Id="rId2" Type="http://schemas.openxmlformats.org/officeDocument/2006/relationships/tags" Target="../tags/tag20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../media/image7.png"/><Relationship Id="rId6" Type="http://schemas.openxmlformats.org/officeDocument/2006/relationships/tags" Target="../tags/tag30.xml"/><Relationship Id="rId5" Type="http://schemas.openxmlformats.org/officeDocument/2006/relationships/image" Target="../media/image6.png"/><Relationship Id="rId4" Type="http://schemas.openxmlformats.org/officeDocument/2006/relationships/tags" Target="../tags/tag29.xml"/><Relationship Id="rId3" Type="http://schemas.openxmlformats.org/officeDocument/2006/relationships/image" Target="../media/image1.png"/><Relationship Id="rId2" Type="http://schemas.openxmlformats.org/officeDocument/2006/relationships/tags" Target="../tags/tag28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image" Target="../media/image7.png"/><Relationship Id="rId6" Type="http://schemas.openxmlformats.org/officeDocument/2006/relationships/tags" Target="../tags/tag37.xml"/><Relationship Id="rId5" Type="http://schemas.openxmlformats.org/officeDocument/2006/relationships/image" Target="../media/image6.png"/><Relationship Id="rId4" Type="http://schemas.openxmlformats.org/officeDocument/2006/relationships/tags" Target="../tags/tag36.xml"/><Relationship Id="rId3" Type="http://schemas.openxmlformats.org/officeDocument/2006/relationships/image" Target="../media/image1.png"/><Relationship Id="rId2" Type="http://schemas.openxmlformats.org/officeDocument/2006/relationships/tags" Target="../tags/tag35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image" Target="../media/image7.png"/><Relationship Id="rId6" Type="http://schemas.openxmlformats.org/officeDocument/2006/relationships/tags" Target="../tags/tag46.xml"/><Relationship Id="rId5" Type="http://schemas.openxmlformats.org/officeDocument/2006/relationships/image" Target="../media/image6.png"/><Relationship Id="rId4" Type="http://schemas.openxmlformats.org/officeDocument/2006/relationships/tags" Target="../tags/tag45.xml"/><Relationship Id="rId3" Type="http://schemas.openxmlformats.org/officeDocument/2006/relationships/image" Target="../media/image1.png"/><Relationship Id="rId2" Type="http://schemas.openxmlformats.org/officeDocument/2006/relationships/tags" Target="../tags/tag44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image" Target="../media/image9.png"/><Relationship Id="rId6" Type="http://schemas.openxmlformats.org/officeDocument/2006/relationships/tags" Target="../tags/tag57.xml"/><Relationship Id="rId5" Type="http://schemas.openxmlformats.org/officeDocument/2006/relationships/image" Target="../media/image8.png"/><Relationship Id="rId4" Type="http://schemas.openxmlformats.org/officeDocument/2006/relationships/tags" Target="../tags/tag56.xml"/><Relationship Id="rId3" Type="http://schemas.openxmlformats.org/officeDocument/2006/relationships/image" Target="../media/image1.png"/><Relationship Id="rId2" Type="http://schemas.openxmlformats.org/officeDocument/2006/relationships/tags" Target="../tags/tag55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image" Target="../media/image7.png"/><Relationship Id="rId6" Type="http://schemas.openxmlformats.org/officeDocument/2006/relationships/tags" Target="../tags/tag67.xml"/><Relationship Id="rId5" Type="http://schemas.openxmlformats.org/officeDocument/2006/relationships/image" Target="../media/image6.png"/><Relationship Id="rId4" Type="http://schemas.openxmlformats.org/officeDocument/2006/relationships/tags" Target="../tags/tag66.xml"/><Relationship Id="rId3" Type="http://schemas.openxmlformats.org/officeDocument/2006/relationships/image" Target="../media/image1.png"/><Relationship Id="rId2" Type="http://schemas.openxmlformats.org/officeDocument/2006/relationships/tags" Target="../tags/tag65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25" name="图片 24" descr="NO.19-4_封面页装饰2 副本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42170" y="911"/>
            <a:ext cx="2437752" cy="6856178"/>
          </a:xfrm>
          <a:prstGeom prst="rect">
            <a:avLst/>
          </a:prstGeom>
        </p:spPr>
      </p:pic>
      <p:pic>
        <p:nvPicPr>
          <p:cNvPr id="5" name="图片 4" descr="NO.19-4_封面页装饰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426366" y="895033"/>
            <a:ext cx="4778335" cy="5073967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>
            <a:spLocks noGrp="1"/>
          </p:cNvSpPr>
          <p:nvPr>
            <p:ph type="ctrTitle" idx="1" hasCustomPrompt="1"/>
            <p:custDataLst>
              <p:tags r:id="rId11"/>
            </p:custDataLst>
          </p:nvPr>
        </p:nvSpPr>
        <p:spPr>
          <a:xfrm>
            <a:off x="751205" y="1684438"/>
            <a:ext cx="8640432" cy="1414780"/>
          </a:xfrm>
          <a:noFill/>
        </p:spPr>
        <p:txBody>
          <a:bodyPr vert="horz" wrap="square" lIns="101600" tIns="38100" rIns="76200" bIns="381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000" b="1" i="0" u="none" strike="noStrike" kern="1200" cap="none" spc="4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文黑-85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" hasCustomPrompt="1"/>
            <p:custDataLst>
              <p:tags r:id="rId12"/>
            </p:custDataLst>
          </p:nvPr>
        </p:nvSpPr>
        <p:spPr>
          <a:xfrm>
            <a:off x="1560829" y="3462299"/>
            <a:ext cx="7021183" cy="591041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800" b="0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6" name="文本占位符 4"/>
          <p:cNvSpPr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3251844" y="4209206"/>
            <a:ext cx="3639153" cy="512236"/>
          </a:xfrm>
          <a:noFill/>
        </p:spPr>
        <p:txBody>
          <a:bodyPr vert="horz" wrap="square" lIns="101600" tIns="0" rIns="82550" bIns="0" rtlCol="0" anchor="ctr" anchorCtr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 descr="NO.19-4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5080"/>
            <a:ext cx="511768" cy="6874497"/>
          </a:xfrm>
          <a:prstGeom prst="rect">
            <a:avLst/>
          </a:prstGeom>
        </p:spPr>
      </p:pic>
      <p:pic>
        <p:nvPicPr>
          <p:cNvPr id="7" name="图片 6" descr="NO.19-4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103337" y="-5080"/>
            <a:ext cx="1088650" cy="12109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 descr="NO.19-4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5080"/>
            <a:ext cx="511768" cy="6874497"/>
          </a:xfrm>
          <a:prstGeom prst="rect">
            <a:avLst/>
          </a:prstGeom>
        </p:spPr>
      </p:pic>
      <p:pic>
        <p:nvPicPr>
          <p:cNvPr id="2" name="图片 1" descr="NO.19-4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103337" y="-5080"/>
            <a:ext cx="1088650" cy="12109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4" y="0"/>
            <a:ext cx="12192000" cy="6857683"/>
          </a:xfrm>
          <a:prstGeom prst="rect">
            <a:avLst/>
          </a:prstGeom>
        </p:spPr>
      </p:pic>
      <p:pic>
        <p:nvPicPr>
          <p:cNvPr id="6" name="图片 5" descr="NO.19-4_结束页装饰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490066" y="5457516"/>
            <a:ext cx="4692712" cy="1398898"/>
          </a:xfrm>
          <a:prstGeom prst="rect">
            <a:avLst/>
          </a:prstGeom>
        </p:spPr>
      </p:pic>
      <p:pic>
        <p:nvPicPr>
          <p:cNvPr id="2" name="图片 1" descr="NO.19-4_结束页装饰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35" y="0"/>
            <a:ext cx="195326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2153288" y="2533739"/>
            <a:ext cx="7885427" cy="1353881"/>
          </a:xfrm>
          <a:noFill/>
        </p:spPr>
        <p:txBody>
          <a:bodyPr vert="horz" wrap="square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200" b="1" i="0" u="none" strike="noStrike" kern="0" cap="none" spc="3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文黑-85简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type="body" idx="2" hasCustomPrompt="1"/>
            <p:custDataLst>
              <p:tags r:id="rId12"/>
            </p:custDataLst>
          </p:nvPr>
        </p:nvSpPr>
        <p:spPr>
          <a:xfrm flipH="1">
            <a:off x="2153285" y="3996025"/>
            <a:ext cx="7885428" cy="928995"/>
          </a:xfrm>
          <a:noFill/>
        </p:spPr>
        <p:txBody>
          <a:bodyPr vert="horz" wrap="square" lIns="0" tIns="0" rIns="0" bIns="0" rtlCol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0" cap="none" spc="1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文黑-55简" panose="00020600040101010101" charset="-122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10" name="副标题 3"/>
          <p:cNvSpPr>
            <a:spLocks noGrp="1"/>
          </p:cNvSpPr>
          <p:nvPr>
            <p:ph type="subTitle" idx="3" hasCustomPrompt="1"/>
            <p:custDataLst>
              <p:tags r:id="rId13"/>
            </p:custDataLst>
          </p:nvPr>
        </p:nvSpPr>
        <p:spPr>
          <a:xfrm>
            <a:off x="2153288" y="1932968"/>
            <a:ext cx="7885427" cy="492366"/>
          </a:xfrm>
          <a:noFill/>
        </p:spPr>
        <p:txBody>
          <a:bodyPr vert="horz" wrap="square" lIns="90000" tIns="46800" rIns="90000" bIns="46800" rtlCol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1" i="0" u="none" strike="noStrike" kern="0" cap="none" spc="6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文黑-55简" panose="00020600040101010101" charset="-122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876"/>
            <a:ext cx="12192000" cy="6873875"/>
          </a:xfrm>
          <a:prstGeom prst="rect">
            <a:avLst/>
          </a:prstGeom>
        </p:spPr>
      </p:pic>
      <p:pic>
        <p:nvPicPr>
          <p:cNvPr id="9" name="图片 8" descr="NO.19-4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5080"/>
            <a:ext cx="511768" cy="6874497"/>
          </a:xfrm>
          <a:prstGeom prst="rect">
            <a:avLst/>
          </a:prstGeom>
        </p:spPr>
      </p:pic>
      <p:pic>
        <p:nvPicPr>
          <p:cNvPr id="8" name="图片 7" descr="NO.19-4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103337" y="-5080"/>
            <a:ext cx="1088650" cy="1210932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292800" y="296261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NO.19-4_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223234" y="0"/>
            <a:ext cx="968766" cy="10775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8" name="图片 7" descr="NO.19-4_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37301" y="0"/>
            <a:ext cx="754699" cy="839470"/>
          </a:xfrm>
          <a:prstGeom prst="rect">
            <a:avLst/>
          </a:prstGeom>
        </p:spPr>
      </p:pic>
      <p:pic>
        <p:nvPicPr>
          <p:cNvPr id="6" name="图片 5" descr="NO.19-4_正文页装饰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-5080"/>
            <a:ext cx="511768" cy="6874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143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NO.19-4_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190112" y="0"/>
            <a:ext cx="1001888" cy="11144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NO.19-4_正文页装饰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5080"/>
            <a:ext cx="511768" cy="6874497"/>
          </a:xfrm>
          <a:prstGeom prst="rect">
            <a:avLst/>
          </a:prstGeom>
        </p:spPr>
      </p:pic>
      <p:pic>
        <p:nvPicPr>
          <p:cNvPr id="8" name="图片 7" descr="NO.19-4_正文页装饰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37313" y="-5080"/>
            <a:ext cx="754687" cy="8394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NO.19-4_正文页装饰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5080"/>
            <a:ext cx="511768" cy="6874497"/>
          </a:xfrm>
          <a:prstGeom prst="rect">
            <a:avLst/>
          </a:prstGeom>
        </p:spPr>
      </p:pic>
      <p:pic>
        <p:nvPicPr>
          <p:cNvPr id="8" name="图片 7" descr="NO.19-4_正文页装饰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103337" y="-5080"/>
            <a:ext cx="1088650" cy="12109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7"/>
            <a:ext cx="12192000" cy="6857683"/>
          </a:xfrm>
          <a:prstGeom prst="rect">
            <a:avLst/>
          </a:prstGeom>
        </p:spPr>
      </p:pic>
      <p:pic>
        <p:nvPicPr>
          <p:cNvPr id="3" name="图片 2" descr="NO.19-4_章节页装饰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18041" y="4082"/>
            <a:ext cx="1918969" cy="5480776"/>
          </a:xfrm>
          <a:prstGeom prst="rect">
            <a:avLst/>
          </a:prstGeom>
        </p:spPr>
      </p:pic>
      <p:pic>
        <p:nvPicPr>
          <p:cNvPr id="2" name="图片 1" descr="NO.19-4_章节页装饰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47165" y="1263762"/>
            <a:ext cx="3816972" cy="423840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11"/>
            </p:custDataLst>
          </p:nvPr>
        </p:nvCxnSpPr>
        <p:spPr>
          <a:xfrm>
            <a:off x="6836626" y="4480299"/>
            <a:ext cx="110510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ctrTitle" idx="2" hasCustomPrompt="1"/>
            <p:custDataLst>
              <p:tags r:id="rId12"/>
            </p:custDataLst>
          </p:nvPr>
        </p:nvSpPr>
        <p:spPr>
          <a:xfrm>
            <a:off x="4826173" y="2962320"/>
            <a:ext cx="5126644" cy="833755"/>
          </a:xfrm>
        </p:spPr>
        <p:txBody>
          <a:bodyPr vert="horz" wrap="square" lIns="101600" tIns="0" rIns="76200" bIns="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文黑-85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10" name="副标题 4"/>
          <p:cNvSpPr>
            <a:spLocks noGrp="1"/>
          </p:cNvSpPr>
          <p:nvPr>
            <p:ph type="subTitle" idx="3" hasCustomPrompt="1"/>
            <p:custDataLst>
              <p:tags r:id="rId13"/>
            </p:custDataLst>
          </p:nvPr>
        </p:nvSpPr>
        <p:spPr>
          <a:xfrm>
            <a:off x="4826173" y="3837350"/>
            <a:ext cx="5126009" cy="324179"/>
          </a:xfrm>
        </p:spPr>
        <p:txBody>
          <a:bodyPr vert="horz" wrap="square" lIns="101600" tIns="0" rIns="82550" bIns="0" rtlCol="0" anchor="t" anchorCtr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11" name="文本占位符 6"/>
          <p:cNvSpPr>
            <a:spLocks noGrp="1"/>
          </p:cNvSpPr>
          <p:nvPr>
            <p:ph type="body" idx="4" hasCustomPrompt="1"/>
            <p:custDataLst>
              <p:tags r:id="rId14"/>
            </p:custDataLst>
          </p:nvPr>
        </p:nvSpPr>
        <p:spPr>
          <a:xfrm>
            <a:off x="4825538" y="4595869"/>
            <a:ext cx="5127279" cy="439046"/>
          </a:xfrm>
        </p:spPr>
        <p:txBody>
          <a:bodyPr vert="horz" wrap="square" lIns="101600" tIns="0" rIns="82550" bIns="0" rtlCol="0" anchor="t" anchorCtr="0">
            <a:normAutofit/>
          </a:bodyPr>
          <a:lstStyle>
            <a:lvl1pPr marL="0" marR="0" indent="-22860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600" b="0" i="0" u="none" strike="noStrike" kern="1200" cap="none" spc="200" normalizeH="0" baseline="0" noProof="1" dirty="0" err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等线" panose="02010600030101010101" charset="-122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 descr="NO.19-4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5080"/>
            <a:ext cx="511768" cy="6874497"/>
          </a:xfrm>
          <a:prstGeom prst="rect">
            <a:avLst/>
          </a:prstGeom>
        </p:spPr>
      </p:pic>
      <p:pic>
        <p:nvPicPr>
          <p:cNvPr id="7" name="图片 6" descr="NO.19-4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103337" y="-5080"/>
            <a:ext cx="1088650" cy="12109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 descr="NO.19-4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5080"/>
            <a:ext cx="511768" cy="6874497"/>
          </a:xfrm>
          <a:prstGeom prst="rect">
            <a:avLst/>
          </a:prstGeom>
        </p:spPr>
      </p:pic>
      <p:pic>
        <p:nvPicPr>
          <p:cNvPr id="6" name="图片 5" descr="NO.19-4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103337" y="-5080"/>
            <a:ext cx="1088650" cy="12109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 descr="NO.19-4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5080"/>
            <a:ext cx="511768" cy="6874497"/>
          </a:xfrm>
          <a:prstGeom prst="rect">
            <a:avLst/>
          </a:prstGeom>
        </p:spPr>
      </p:pic>
      <p:pic>
        <p:nvPicPr>
          <p:cNvPr id="8" name="图片 7" descr="NO.19-4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103337" y="-5080"/>
            <a:ext cx="1088650" cy="12109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 descr="NO.19-4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5080"/>
            <a:ext cx="511768" cy="6874497"/>
          </a:xfrm>
          <a:prstGeom prst="rect">
            <a:avLst/>
          </a:prstGeom>
        </p:spPr>
      </p:pic>
      <p:pic>
        <p:nvPicPr>
          <p:cNvPr id="10" name="图片 9" descr="NO.19-4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103337" y="-5080"/>
            <a:ext cx="1088650" cy="12109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8"/>
            <a:ext cx="12192000" cy="6857683"/>
          </a:xfrm>
          <a:prstGeom prst="rect">
            <a:avLst/>
          </a:prstGeom>
        </p:spPr>
      </p:pic>
      <p:pic>
        <p:nvPicPr>
          <p:cNvPr id="7" name="图片 6" descr="NO.19-4_目录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1026"/>
            <a:ext cx="4241800" cy="6855947"/>
          </a:xfrm>
          <a:prstGeom prst="rect">
            <a:avLst/>
          </a:prstGeom>
        </p:spPr>
      </p:pic>
      <p:pic>
        <p:nvPicPr>
          <p:cNvPr id="6" name="图片 5" descr="NO.19-4_目录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94840" y="3981450"/>
            <a:ext cx="1037423" cy="5825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.19-4_背景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图片 8" descr="NO.19-4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-5080"/>
            <a:ext cx="511768" cy="6874497"/>
          </a:xfrm>
          <a:prstGeom prst="rect">
            <a:avLst/>
          </a:prstGeom>
        </p:spPr>
      </p:pic>
      <p:pic>
        <p:nvPicPr>
          <p:cNvPr id="8" name="图片 7" descr="NO.19-4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103337" y="-5080"/>
            <a:ext cx="1088650" cy="12109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文黑-55简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61.xml"/><Relationship Id="rId23" Type="http://schemas.openxmlformats.org/officeDocument/2006/relationships/tags" Target="../tags/tag160.xml"/><Relationship Id="rId22" Type="http://schemas.openxmlformats.org/officeDocument/2006/relationships/tags" Target="../tags/tag159.xml"/><Relationship Id="rId21" Type="http://schemas.openxmlformats.org/officeDocument/2006/relationships/tags" Target="../tags/tag158.xml"/><Relationship Id="rId20" Type="http://schemas.openxmlformats.org/officeDocument/2006/relationships/tags" Target="../tags/tag15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5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文黑-55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文黑-55简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文黑-55简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文黑-55简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文黑-55简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文黑-55简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文黑-5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2*i*1"/>
  <p:tag name="KSO_WM_BEAUTIFY_FLAG" val="#wm#"/>
  <p:tag name="KSO_WM_TAG_VERSION" val="1.0"/>
  <p:tag name="KSO_WM_CHIP_GROUPID" val="62cbd1ac67e1b3ac3a1081fd"/>
  <p:tag name="KSO_WM_CHIP_XID" val="62cbd1fe67e1b3ac3a108799"/>
  <p:tag name="KSO_WM_UNIT_DEC_AREA_ID" val="f3192c3def2244529a9a6c33f9475a0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56c7d27f2d54a27814e1a1edbcaa168"/>
</p:tagLst>
</file>

<file path=ppt/tags/tag10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4*i*1"/>
  <p:tag name="KSO_WM_BEAUTIFY_FLAG" val="#wm#"/>
  <p:tag name="KSO_WM_TAG_VERSION" val="1.0"/>
  <p:tag name="KSO_WM_CHIP_GROUPID" val="62cbd1ac67e1b3ac3a1081fd"/>
  <p:tag name="KSO_WM_CHIP_XID" val="62cbd1fe67e1b3ac3a10862f"/>
  <p:tag name="KSO_WM_UNIT_DEC_AREA_ID" val="d4272363ad3643a4b52145d0e31edbb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868769d2f8b4fdd993b306d4f4707a6"/>
</p:tagLst>
</file>

<file path=ppt/tags/tag100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20*i*1"/>
  <p:tag name="KSO_WM_BEAUTIFY_FLAG" val="#wm#"/>
  <p:tag name="KSO_WM_TAG_VERSION" val="1.0"/>
  <p:tag name="KSO_WM_CHIP_GROUPID" val="62cbd1ac67e1b3ac3a1081fd"/>
  <p:tag name="KSO_WM_CHIP_XID" val="62cbd1fe67e1b3ac3a10866a"/>
  <p:tag name="KSO_WM_UNIT_DEC_AREA_ID" val="90d6ebae5ea9403fbef1f761a0331546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1de5c7f4ca34dd781d8cd1707016dcf"/>
  <p:tag name="KSO_WM_SLIDE_BACKGROUND_TYPE" val="frame"/>
</p:tagLst>
</file>

<file path=ppt/tags/tag10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531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531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837939a6a891b1f9db0673"/>
  <p:tag name="KSO_WM_CHIP_XID" val="618b877418adb49c6c1f2b44"/>
</p:tagLst>
</file>

<file path=ppt/tags/tag102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8*i*1"/>
  <p:tag name="KSO_WM_BEAUTIFY_FLAG" val="#wm#"/>
  <p:tag name="KSO_WM_TAG_VERSION" val="1.0"/>
  <p:tag name="KSO_WM_CHIP_GROUPID" val="62cbd1ac67e1b3ac3a1081fd"/>
  <p:tag name="KSO_WM_CHIP_XID" val="62cbd1fe67e1b3ac3a108682"/>
  <p:tag name="KSO_WM_UNIT_DEC_AREA_ID" val="f004f0876b204bc4a21761b5527fa9d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d9fb7d0724a42929dc23ee37879e906"/>
  <p:tag name="KSO_WM_SLIDE_BACKGROUND_TYPE" val="leftRight"/>
</p:tagLst>
</file>

<file path=ppt/tags/tag10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531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531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837939a6a891b1f9db0673"/>
  <p:tag name="KSO_WM_CHIP_XID" val="618b877418adb49c6c1f2b45"/>
</p:tagLst>
</file>

<file path=ppt/tags/tag109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20*i*1"/>
  <p:tag name="KSO_WM_BEAUTIFY_FLAG" val="#wm#"/>
  <p:tag name="KSO_WM_TAG_VERSION" val="1.0"/>
  <p:tag name="KSO_WM_CHIP_GROUPID" val="62cbd1ac67e1b3ac3a1081fd"/>
  <p:tag name="KSO_WM_CHIP_XID" val="62cbd1fe67e1b3ac3a10866a"/>
  <p:tag name="KSO_WM_UNIT_DEC_AREA_ID" val="e6f0eff224924f55940dbc6f6a5113bd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bc1029a11824c42b683b6b3134cef9a"/>
  <p:tag name="KSO_WM_SLIDE_BACKGROUND_TYPE" val="leftRight"/>
</p:tagLst>
</file>

<file path=ppt/tags/tag11.xml><?xml version="1.0" encoding="utf-8"?>
<p:tagLst xmlns:p="http://schemas.openxmlformats.org/presentationml/2006/main">
  <p:tag name="KSO_WM_UNIT_SUBTYPE" val="w"/>
  <p:tag name="KSO_WM_TEMPLATE_CATEGORY" val="chip"/>
  <p:tag name="KSO_WM_TEMPLATE_INDEX" val="20223128"/>
  <p:tag name="KSO_WM_UNIT_TYPE" val="i"/>
  <p:tag name="KSO_WM_UNIT_INDEX" val="1"/>
  <p:tag name="KSO_WM_UNIT_ID" val="chip20223128_16*i*1"/>
  <p:tag name="KSO_WM_BEAUTIFY_FLAG" val="#wm#"/>
  <p:tag name="KSO_WM_TAG_VERSION" val="1.0"/>
  <p:tag name="KSO_WM_CHIP_GROUPID" val="62cbd1ac67e1b3ac3a1081fd"/>
  <p:tag name="KSO_WM_CHIP_XID" val="62cbd1fe67e1b3ac3a108578"/>
  <p:tag name="KSO_WM_UNIT_DEC_AREA_ID" val="06d2f73361c7454c98754322da498564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1370ead24045c0a002a66d0277ca59"/>
</p:tagLst>
</file>

<file path=ppt/tags/tag110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8*i*1"/>
  <p:tag name="KSO_WM_BEAUTIFY_FLAG" val="#wm#"/>
  <p:tag name="KSO_WM_TAG_VERSION" val="1.0"/>
  <p:tag name="KSO_WM_CHIP_GROUPID" val="62cbd1ac67e1b3ac3a1081fd"/>
  <p:tag name="KSO_WM_CHIP_XID" val="62cbd1fe67e1b3ac3a108682"/>
  <p:tag name="KSO_WM_UNIT_DEC_AREA_ID" val="e417bae87a57427cbbbfca6dc32286c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d917cab7eaa49edb7e86b50ce51d2fa"/>
  <p:tag name="KSO_WM_SLIDE_BACKGROUND_TYPE" val="topBottom"/>
</p:tagLst>
</file>

<file path=ppt/tags/tag11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531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531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837939a6a891b1f9db0673"/>
  <p:tag name="KSO_WM_CHIP_XID" val="618b877418adb49c6c1f2b46"/>
</p:tagLst>
</file>

<file path=ppt/tags/tag118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20*i*1"/>
  <p:tag name="KSO_WM_BEAUTIFY_FLAG" val="#wm#"/>
  <p:tag name="KSO_WM_TAG_VERSION" val="1.0"/>
  <p:tag name="KSO_WM_CHIP_GROUPID" val="62cbd1ac67e1b3ac3a1081fd"/>
  <p:tag name="KSO_WM_CHIP_XID" val="62cbd1fe67e1b3ac3a10866a"/>
  <p:tag name="KSO_WM_UNIT_DEC_AREA_ID" val="5e5bec70fe584d05afd0df8c159efd7d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a3aebbe785043f88ac5876af62893fa"/>
  <p:tag name="KSO_WM_SLIDE_BACKGROUND_TYPE" val="topBottom"/>
</p:tagLst>
</file>

<file path=ppt/tags/tag119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19*i*1"/>
  <p:tag name="KSO_WM_BEAUTIFY_FLAG" val="#wm#"/>
  <p:tag name="KSO_WM_TAG_VERSION" val="1.0"/>
  <p:tag name="KSO_WM_CHIP_GROUPID" val="62cbd1ac67e1b3ac3a1081fd"/>
  <p:tag name="KSO_WM_CHIP_XID" val="62cbd1fe67e1b3ac3a10865f"/>
  <p:tag name="KSO_WM_UNIT_DEC_AREA_ID" val="6e0fde306977485c82002b12db163017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1621e8b86f3433195631ff880eee70c"/>
  <p:tag name="KSO_WM_SLIDE_BACKGROUND_TYPE" val="topBottom"/>
</p:tagLst>
</file>

<file path=ppt/tags/tag12.xml><?xml version="1.0" encoding="utf-8"?>
<p:tagLst xmlns:p="http://schemas.openxmlformats.org/presentationml/2006/main">
  <p:tag name="KSO_WM_UNIT_SUBTYPE" val="u"/>
  <p:tag name="KSO_WM_TEMPLATE_CATEGORY" val="chip"/>
  <p:tag name="KSO_WM_TEMPLATE_INDEX" val="20223128"/>
  <p:tag name="KSO_WM_UNIT_TYPE" val="i"/>
  <p:tag name="KSO_WM_UNIT_INDEX" val="1"/>
  <p:tag name="KSO_WM_UNIT_ID" val="chip20223128_15*i*1"/>
  <p:tag name="KSO_WM_BEAUTIFY_FLAG" val="#wm#"/>
  <p:tag name="KSO_WM_TAG_VERSION" val="1.0"/>
  <p:tag name="KSO_WM_CHIP_GROUPID" val="62cbd1ac67e1b3ac3a1081fd"/>
  <p:tag name="KSO_WM_CHIP_XID" val="62cbd1fe67e1b3ac3a1085c2"/>
  <p:tag name="KSO_WM_UNIT_DEC_AREA_ID" val="b5c1fd351aa64c778d41aee45e8d8f73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f85f693e8614daea2170939d733c8c2"/>
</p:tagLst>
</file>

<file path=ppt/tags/tag120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8*i*1"/>
  <p:tag name="KSO_WM_BEAUTIFY_FLAG" val="#wm#"/>
  <p:tag name="KSO_WM_TAG_VERSION" val="1.0"/>
  <p:tag name="KSO_WM_CHIP_GROUPID" val="62cbd1ac67e1b3ac3a1081fd"/>
  <p:tag name="KSO_WM_CHIP_XID" val="62cbd1fe67e1b3ac3a108682"/>
  <p:tag name="KSO_WM_UNIT_DEC_AREA_ID" val="1c89f0e0de484253b2aac4470ff3bb2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d677496d2c54fc7a1a52f0414ab5afb"/>
  <p:tag name="KSO_WM_SLIDE_BACKGROUND_TYPE" val="bottomTop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531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531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837939a6a891b1f9db0673"/>
  <p:tag name="KSO_WM_CHIP_XID" val="618b877418adb49c6c1f2b47"/>
</p:tagLst>
</file>

<file path=ppt/tags/tag128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20*i*1"/>
  <p:tag name="KSO_WM_BEAUTIFY_FLAG" val="#wm#"/>
  <p:tag name="KSO_WM_TAG_VERSION" val="1.0"/>
  <p:tag name="KSO_WM_CHIP_GROUPID" val="62cbd1ac67e1b3ac3a1081fd"/>
  <p:tag name="KSO_WM_CHIP_XID" val="62cbd1fe67e1b3ac3a10866a"/>
  <p:tag name="KSO_WM_UNIT_DEC_AREA_ID" val="d9e612c389a9470dbc185d9df7ed0c98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bb4d6d1f65e4263837a8b9ae28973d0"/>
  <p:tag name="KSO_WM_SLIDE_BACKGROUND_TYPE" val="bottomTop"/>
</p:tagLst>
</file>

<file path=ppt/tags/tag129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8*i*1"/>
  <p:tag name="KSO_WM_BEAUTIFY_FLAG" val="#wm#"/>
  <p:tag name="KSO_WM_TAG_VERSION" val="1.0"/>
  <p:tag name="KSO_WM_CHIP_GROUPID" val="62cbd1ac67e1b3ac3a1081fd"/>
  <p:tag name="KSO_WM_CHIP_XID" val="62cbd1fe67e1b3ac3a108682"/>
  <p:tag name="KSO_WM_UNIT_DEC_AREA_ID" val="6168836516254a44b0fed36d7874c08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5780f82467d479ea956673d4d16c58e"/>
  <p:tag name="KSO_WM_SLIDE_BACKGROUND_TYPE" val="navigation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531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531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837939a6a891b1f9db0673"/>
  <p:tag name="KSO_WM_CHIP_XID" val="618b877418adb49c6c1f2b48"/>
</p:tagLst>
</file>

<file path=ppt/tags/tag137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19*i*1"/>
  <p:tag name="KSO_WM_BEAUTIFY_FLAG" val="#wm#"/>
  <p:tag name="KSO_WM_TAG_VERSION" val="1.0"/>
  <p:tag name="KSO_WM_CHIP_GROUPID" val="62cbd1ac67e1b3ac3a1081fd"/>
  <p:tag name="KSO_WM_CHIP_XID" val="62cbd1fe67e1b3ac3a10865f"/>
  <p:tag name="KSO_WM_UNIT_DEC_AREA_ID" val="a3eb32276d0b4797ba915b34d7cc26ae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cd63f1e40994d62b3931e4b9c5bdccc"/>
  <p:tag name="KSO_WM_SLIDE_BACKGROUND_TYPE" val="navigation"/>
</p:tagLst>
</file>

<file path=ppt/tags/tag138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20*i*1"/>
  <p:tag name="KSO_WM_BEAUTIFY_FLAG" val="#wm#"/>
  <p:tag name="KSO_WM_TAG_VERSION" val="1.0"/>
  <p:tag name="KSO_WM_CHIP_GROUPID" val="62cbd1ac67e1b3ac3a1081fd"/>
  <p:tag name="KSO_WM_CHIP_XID" val="62cbd1fe67e1b3ac3a10866a"/>
  <p:tag name="KSO_WM_UNIT_DEC_AREA_ID" val="dabf8c4f3b20433ea5fe2056864e228d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277e9f55dcb4000b32cb7021921c068"/>
  <p:tag name="KSO_WM_SLIDE_BACKGROUND_TYPE" val="navigation"/>
</p:tagLst>
</file>

<file path=ppt/tags/tag13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8*i*1"/>
  <p:tag name="KSO_WM_BEAUTIFY_FLAG" val="#wm#"/>
  <p:tag name="KSO_WM_TAG_VERSION" val="1.0"/>
  <p:tag name="KSO_WM_CHIP_GROUPID" val="62cbd1ac67e1b3ac3a1081fd"/>
  <p:tag name="KSO_WM_CHIP_XID" val="62cbd1fe67e1b3ac3a108682"/>
  <p:tag name="KSO_WM_UNIT_DEC_AREA_ID" val="3261579c043b4ecf94c69418bef3b96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f293eba3f4a544319d918c90099076a9"/>
  <p:tag name="KSO_WM_SLIDE_BACKGROUND_TYPE" val="belt"/>
</p:tagLst>
</file>

<file path=ppt/tags/tag14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531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531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1837939a6a891b1f9db0673"/>
  <p:tag name="KSO_WM_CHIP_XID" val="618b877418adb49c6c1f2b49"/>
</p:tagLst>
</file>

<file path=ppt/tags/tag149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19*i*1"/>
  <p:tag name="KSO_WM_BEAUTIFY_FLAG" val="#wm#"/>
  <p:tag name="KSO_WM_TAG_VERSION" val="1.0"/>
  <p:tag name="KSO_WM_CHIP_GROUPID" val="62cbd1ac67e1b3ac3a1081fd"/>
  <p:tag name="KSO_WM_CHIP_XID" val="62cbd1fe67e1b3ac3a10865f"/>
  <p:tag name="KSO_WM_UNIT_DEC_AREA_ID" val="547e6286d95f43b8b60b649c18a5130a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b49ac6ed9404ef3b457465438526914"/>
  <p:tag name="KSO_WM_SLIDE_BACKGROUND_TYPE" val="belt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20*i*1"/>
  <p:tag name="KSO_WM_BEAUTIFY_FLAG" val="#wm#"/>
  <p:tag name="KSO_WM_TAG_VERSION" val="1.0"/>
  <p:tag name="KSO_WM_CHIP_GROUPID" val="62cbd1ac67e1b3ac3a1081fd"/>
  <p:tag name="KSO_WM_CHIP_XID" val="62cbd1fe67e1b3ac3a10866a"/>
  <p:tag name="KSO_WM_UNIT_DEC_AREA_ID" val="1e82e3ad6d2a4d998847728765054d9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a8e49ccdfc6433fbe1781c264e28915"/>
  <p:tag name="KSO_WM_SLIDE_BACKGROUND_TYPE" val="belt"/>
</p:tagLst>
</file>

<file path=ppt/tags/tag15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3128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3128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3128_1*i*1"/>
  <p:tag name="KSO_WM_TEMPLATE_CATEGORY" val="custom"/>
  <p:tag name="KSO_WM_TEMPLATE_INDEX" val="20223128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7f7579fb10064b37834e467340feee0c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86f8dd24a9434821b6b3aad043261118&quot;,&quot;X&quot;:{&quot;Pos&quot;:1},&quot;Y&quot;:{&quot;Pos&quot;:2}},&quot;whChangeMode&quot;:0}"/>
  <p:tag name="KSO_WM_CHIP_GROUPID" val="6184fb2204b8904ebc644da0"/>
  <p:tag name="KSO_WM_CHIP_XID" val="6184fb2204b8904ebc644d9d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e37540552a424fa7855761727fee0478"/>
  <p:tag name="KSO_WM_UNIT_LINE_FORE_SCHEMECOLOR_INDEX_BRIGHTNESS" val="0"/>
  <p:tag name="KSO_WM_UNIT_LINE_FORE_SCHEMECOLOR_INDEX" val="5"/>
  <p:tag name="KSO_WM_UNIT_LINE_FILL_TYPE" val="2"/>
  <p:tag name="KSO_WM_TEMPLATE_ASSEMBLE_XID" val="62ccdb427bdb9f75177e693c"/>
  <p:tag name="KSO_WM_TEMPLATE_ASSEMBLE_GROUPID" val="62cbd1ac67e1b3ac3a1081fd"/>
</p:tagLst>
</file>

<file path=ppt/tags/tag1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3128"/>
  <p:tag name="KSO_WM_CHIP_COLORING" val="1"/>
</p:tagLst>
</file>

<file path=ppt/tags/tag162.xml><?xml version="1.0" encoding="utf-8"?>
<p:tagLst xmlns:p="http://schemas.openxmlformats.org/presentationml/2006/main">
  <p:tag name="COMMONDATA" val="eyJoZGlkIjoiM2IyYzIxMDRkZTczMWQwN2MyZDE2YjJhNjNhZDI3M2IifQ==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3128_1*a*1"/>
  <p:tag name="KSO_WM_TEMPLATE_CATEGORY" val="custom"/>
  <p:tag name="KSO_WM_TEMPLATE_INDEX" val="20223128"/>
  <p:tag name="KSO_WM_UNIT_LAYERLEVEL" val="1"/>
  <p:tag name="KSO_WM_TAG_VERSION" val="1.0"/>
  <p:tag name="KSO_WM_BEAUTIFY_FLAG" val="#wm#"/>
  <p:tag name="KSO_WM_UNIT_DEFAULT_FONT" val="44;48;2"/>
  <p:tag name="KSO_WM_UNIT_BLOCK" val="0"/>
  <p:tag name="KSO_WM_UNIT_DEC_AREA_ID" val="c70e0729c0bd4077a4a51c4f7cc55d2d"/>
  <p:tag name="KSO_WM_CHIP_GROUPID" val="6184fb2204b8904ebc644da0"/>
  <p:tag name="KSO_WM_CHIP_XID" val="6184fb2204b8904ebc644d9d"/>
  <p:tag name="KSO_WM_CHIP_FILLAREA_FILL_RULE" val="{&quot;fill_align&quot;:&quot;cm&quot;,&quot;fill_mode&quot;:&quot;adaptive&quot;,&quot;sacle_strategy&quot;:&quot;smart&quot;}"/>
  <p:tag name="KSO_WM_ASSEMBLE_CHIP_INDEX" val="e37540552a424fa7855761727fee0478"/>
  <p:tag name="KSO_WM_UNIT_TEXT_FILL_FORE_SCHEMECOLOR_INDEX_BRIGHTNESS" val="0.15"/>
  <p:tag name="KSO_WM_UNIT_TEXT_FILL_FORE_SCHEMECOLOR_INDEX" val="13"/>
  <p:tag name="KSO_WM_UNIT_TEXT_FILL_TYPE" val="1"/>
  <p:tag name="KSO_WM_TEMPLATE_ASSEMBLE_XID" val="62ccdb427bdb9f75177e693c"/>
  <p:tag name="KSO_WM_TEMPLATE_ASSEMBLE_GROUPID" val="62cbd1ac67e1b3ac3a1081fd"/>
</p:tagLst>
</file>

<file path=ppt/tags/tag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3128_1*b*1"/>
  <p:tag name="KSO_WM_TEMPLATE_CATEGORY" val="custom"/>
  <p:tag name="KSO_WM_TEMPLATE_INDEX" val="20223128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_AREA_ID" val="86f8dd24a9434821b6b3aad043261118"/>
  <p:tag name="KSO_WM_CHIP_GROUPID" val="6184fb2204b8904ebc644da0"/>
  <p:tag name="KSO_WM_CHIP_XID" val="6184fb2204b8904ebc644d9d"/>
  <p:tag name="KSO_WM_CHIP_FILLAREA_FILL_RULE" val="{&quot;fill_align&quot;:&quot;cm&quot;,&quot;fill_mode&quot;:&quot;adaptive&quot;,&quot;sacle_strategy&quot;:&quot;smart&quot;}"/>
  <p:tag name="KSO_WM_ASSEMBLE_CHIP_INDEX" val="e37540552a424fa7855761727fee0478"/>
  <p:tag name="KSO_WM_UNIT_TEXT_FILL_FORE_SCHEMECOLOR_INDEX_BRIGHTNESS" val="0.15"/>
  <p:tag name="KSO_WM_UNIT_TEXT_FILL_FORE_SCHEMECOLOR_INDEX" val="13"/>
  <p:tag name="KSO_WM_UNIT_TEXT_FILL_TYPE" val="1"/>
  <p:tag name="KSO_WM_TEMPLATE_ASSEMBLE_XID" val="62ccdb427bdb9f75177e693c"/>
  <p:tag name="KSO_WM_TEMPLATE_ASSEMBLE_GROUPID" val="62cbd1ac67e1b3ac3a1081fd"/>
</p:tagLst>
</file>

<file path=ppt/tags/tag19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_AREA_ID" val="08d477f3ae3c4d69b30eafead9159d5b"/>
  <p:tag name="KSO_WM_CHIP_GROUPID" val="6184fb2204b8904ebc644da0"/>
  <p:tag name="KSO_WM_CHIP_XID" val="6184fb2204b8904ebc644d9d"/>
  <p:tag name="KSO_WM_CHIP_FILLAREA_FILL_RULE" val="{&quot;fill_align&quot;:&quot;cm&quot;,&quot;fill_mode&quot;:&quot;adaptive&quot;,&quot;sacle_strategy&quot;:&quot;smart&quot;}"/>
  <p:tag name="KSO_WM_ASSEMBLE_CHIP_INDEX" val="e37540552a424fa7855761727fee0478"/>
  <p:tag name="KSO_WM_UNIT_TEXT_FILL_FORE_SCHEMECOLOR_INDEX_BRIGHTNESS" val="0.15"/>
  <p:tag name="KSO_WM_UNIT_TEXT_FILL_FORE_SCHEMECOLOR_INDEX" val="13"/>
  <p:tag name="KSO_WM_UNIT_TEXT_FILL_TYPE" val="1"/>
  <p:tag name="KSO_WM_TEMPLATE_ASSEMBLE_XID" val="62ccdb427bdb9f75177e693c"/>
  <p:tag name="KSO_WM_TEMPLATE_ASSEMBLE_GROUPID" val="62cbd1ac67e1b3ac3a1081fd"/>
</p:tagLst>
</file>

<file path=ppt/tags/tag2.xml><?xml version="1.0" encoding="utf-8"?>
<p:tagLst xmlns:p="http://schemas.openxmlformats.org/presentationml/2006/main">
  <p:tag name="KSO_WM_UNIT_SUBTYPE" val="w"/>
  <p:tag name="KSO_WM_TEMPLATE_CATEGORY" val="chip"/>
  <p:tag name="KSO_WM_TEMPLATE_INDEX" val="20223128"/>
  <p:tag name="KSO_WM_UNIT_TYPE" val="i"/>
  <p:tag name="KSO_WM_UNIT_INDEX" val="1"/>
  <p:tag name="KSO_WM_UNIT_ID" val="chip20223128_4*i*1"/>
  <p:tag name="KSO_WM_BEAUTIFY_FLAG" val="#wm#"/>
  <p:tag name="KSO_WM_TAG_VERSION" val="1.0"/>
  <p:tag name="KSO_WM_CHIP_GROUPID" val="62cbd1ac67e1b3ac3a1081fd"/>
  <p:tag name="KSO_WM_CHIP_XID" val="62cbd1fe67e1b3ac3a1086f6"/>
  <p:tag name="KSO_WM_UNIT_DEC_AREA_ID" val="1c38e4faa23e46f186b39e3ea8b75fdb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44a4dd2f67648ddb6649814ce7fe0ed"/>
</p:tagLst>
</file>

<file path=ppt/tags/tag20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8*i*1"/>
  <p:tag name="KSO_WM_BEAUTIFY_FLAG" val="#wm#"/>
  <p:tag name="KSO_WM_TAG_VERSION" val="1.0"/>
  <p:tag name="KSO_WM_CHIP_GROUPID" val="62cbd1ac67e1b3ac3a1081fd"/>
  <p:tag name="KSO_WM_CHIP_XID" val="62cbd1fe67e1b3ac3a108682"/>
  <p:tag name="KSO_WM_UNIT_DEC_AREA_ID" val="d53bd22930844892ab96d6b0e238ebe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c5d7f820ad849ca9ef101454e22e756"/>
</p:tagLst>
</file>

<file path=ppt/tags/tag21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19*i*1"/>
  <p:tag name="KSO_WM_BEAUTIFY_FLAG" val="#wm#"/>
  <p:tag name="KSO_WM_TAG_VERSION" val="1.0"/>
  <p:tag name="KSO_WM_CHIP_GROUPID" val="62cbd1ac67e1b3ac3a1081fd"/>
  <p:tag name="KSO_WM_CHIP_XID" val="62cbd1fe67e1b3ac3a10865f"/>
  <p:tag name="KSO_WM_UNIT_DEC_AREA_ID" val="1a796e9d8d8344d99968acb27e8cfcf2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afc229a34a34967bdf3ac63f2d6c51d"/>
</p:tagLst>
</file>

<file path=ppt/tags/tag22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20*i*1"/>
  <p:tag name="KSO_WM_BEAUTIFY_FLAG" val="#wm#"/>
  <p:tag name="KSO_WM_TAG_VERSION" val="1.0"/>
  <p:tag name="KSO_WM_CHIP_GROUPID" val="62cbd1ac67e1b3ac3a1081fd"/>
  <p:tag name="KSO_WM_CHIP_XID" val="62cbd1fe67e1b3ac3a10866a"/>
  <p:tag name="KSO_WM_UNIT_DEC_AREA_ID" val="76ac0535050d4b0b8ba841fcf5319076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633c398c7514670859d75b3253623c9"/>
</p:tagLst>
</file>

<file path=ppt/tags/tag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8*i*1"/>
  <p:tag name="KSO_WM_BEAUTIFY_FLAG" val="#wm#"/>
  <p:tag name="KSO_WM_TAG_VERSION" val="1.0"/>
  <p:tag name="KSO_WM_CHIP_GROUPID" val="62cbd1ac67e1b3ac3a1081fd"/>
  <p:tag name="KSO_WM_CHIP_XID" val="62cbd1fe67e1b3ac3a108682"/>
  <p:tag name="KSO_WM_UNIT_DEC_AREA_ID" val="d53bd22930844892ab96d6b0e238ebe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c5d7f820ad849ca9ef101454e22e756"/>
  <p:tag name="KSO_WM_SLIDE_BACKGROUND_TYPE" val="general"/>
</p:tagLst>
</file>

<file path=ppt/tags/tag29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19*i*1"/>
  <p:tag name="KSO_WM_BEAUTIFY_FLAG" val="#wm#"/>
  <p:tag name="KSO_WM_TAG_VERSION" val="1.0"/>
  <p:tag name="KSO_WM_CHIP_GROUPID" val="62cbd1ac67e1b3ac3a1081fd"/>
  <p:tag name="KSO_WM_CHIP_XID" val="62cbd1fe67e1b3ac3a10865f"/>
  <p:tag name="KSO_WM_UNIT_DEC_AREA_ID" val="1a796e9d8d8344d99968acb27e8cfcf2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afc229a34a34967bdf3ac63f2d6c51d"/>
  <p:tag name="KSO_WM_SLIDE_BACKGROUND_TYPE" val="general"/>
</p:tagLst>
</file>

<file path=ppt/tags/tag3.xml><?xml version="1.0" encoding="utf-8"?>
<p:tagLst xmlns:p="http://schemas.openxmlformats.org/presentationml/2006/main">
  <p:tag name="KSO_WM_UNIT_SUBTYPE" val="r"/>
  <p:tag name="KSO_WM_TEMPLATE_CATEGORY" val="chip"/>
  <p:tag name="KSO_WM_TEMPLATE_INDEX" val="20223128"/>
  <p:tag name="KSO_WM_UNIT_TYPE" val="i"/>
  <p:tag name="KSO_WM_UNIT_INDEX" val="1"/>
  <p:tag name="KSO_WM_UNIT_ID" val="chip20223128_3*i*1"/>
  <p:tag name="KSO_WM_BEAUTIFY_FLAG" val="#wm#"/>
  <p:tag name="KSO_WM_TAG_VERSION" val="1.0"/>
  <p:tag name="KSO_WM_CHIP_GROUPID" val="62cbd1ac67e1b3ac3a1081fd"/>
  <p:tag name="KSO_WM_CHIP_XID" val="62cbd1fe67e1b3ac3a108720"/>
  <p:tag name="KSO_WM_UNIT_DEC_AREA_ID" val="a7cdde22d573462b9021e42b5403c182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fc9b7ed2cd348c6ba758fbe33c717f7"/>
</p:tagLst>
</file>

<file path=ppt/tags/tag30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20*i*1"/>
  <p:tag name="KSO_WM_BEAUTIFY_FLAG" val="#wm#"/>
  <p:tag name="KSO_WM_TAG_VERSION" val="1.0"/>
  <p:tag name="KSO_WM_CHIP_GROUPID" val="62cbd1ac67e1b3ac3a1081fd"/>
  <p:tag name="KSO_WM_CHIP_XID" val="62cbd1fe67e1b3ac3a10866a"/>
  <p:tag name="KSO_WM_UNIT_DEC_AREA_ID" val="76ac0535050d4b0b8ba841fcf5319076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633c398c7514670859d75b3253623c9"/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8*i*1"/>
  <p:tag name="KSO_WM_BEAUTIFY_FLAG" val="#wm#"/>
  <p:tag name="KSO_WM_TAG_VERSION" val="1.0"/>
  <p:tag name="KSO_WM_CHIP_GROUPID" val="62cbd1ac67e1b3ac3a1081fd"/>
  <p:tag name="KSO_WM_CHIP_XID" val="62cbd1fe67e1b3ac3a108682"/>
  <p:tag name="KSO_WM_UNIT_DEC_AREA_ID" val="d53bd22930844892ab96d6b0e238ebe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c5d7f820ad849ca9ef101454e22e756"/>
</p:tagLst>
</file>

<file path=ppt/tags/tag36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19*i*1"/>
  <p:tag name="KSO_WM_BEAUTIFY_FLAG" val="#wm#"/>
  <p:tag name="KSO_WM_TAG_VERSION" val="1.0"/>
  <p:tag name="KSO_WM_CHIP_GROUPID" val="62cbd1ac67e1b3ac3a1081fd"/>
  <p:tag name="KSO_WM_CHIP_XID" val="62cbd1fe67e1b3ac3a10865f"/>
  <p:tag name="KSO_WM_UNIT_DEC_AREA_ID" val="1a796e9d8d8344d99968acb27e8cfcf2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afc229a34a34967bdf3ac63f2d6c51d"/>
</p:tagLst>
</file>

<file path=ppt/tags/tag37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20*i*1"/>
  <p:tag name="KSO_WM_BEAUTIFY_FLAG" val="#wm#"/>
  <p:tag name="KSO_WM_TAG_VERSION" val="1.0"/>
  <p:tag name="KSO_WM_CHIP_GROUPID" val="62cbd1ac67e1b3ac3a1081fd"/>
  <p:tag name="KSO_WM_CHIP_XID" val="62cbd1fe67e1b3ac3a10866a"/>
  <p:tag name="KSO_WM_UNIT_DEC_AREA_ID" val="76ac0535050d4b0b8ba841fcf5319076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633c398c7514670859d75b3253623c9"/>
</p:tagLst>
</file>

<file path=ppt/tags/tag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8*i*1"/>
  <p:tag name="KSO_WM_BEAUTIFY_FLAG" val="#wm#"/>
  <p:tag name="KSO_WM_TAG_VERSION" val="1.0"/>
  <p:tag name="KSO_WM_CHIP_GROUPID" val="62cbd1ac67e1b3ac3a1081fd"/>
  <p:tag name="KSO_WM_CHIP_XID" val="62cbd1fe67e1b3ac3a108682"/>
  <p:tag name="KSO_WM_UNIT_DEC_AREA_ID" val="d53bd22930844892ab96d6b0e238ebe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c5d7f820ad849ca9ef101454e22e756"/>
</p:tagLst>
</file>

<file path=ppt/tags/tag45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19*i*1"/>
  <p:tag name="KSO_WM_BEAUTIFY_FLAG" val="#wm#"/>
  <p:tag name="KSO_WM_TAG_VERSION" val="1.0"/>
  <p:tag name="KSO_WM_CHIP_GROUPID" val="62cbd1ac67e1b3ac3a1081fd"/>
  <p:tag name="KSO_WM_CHIP_XID" val="62cbd1fe67e1b3ac3a10865f"/>
  <p:tag name="KSO_WM_UNIT_DEC_AREA_ID" val="1a796e9d8d8344d99968acb27e8cfcf2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afc229a34a34967bdf3ac63f2d6c51d"/>
</p:tagLst>
</file>

<file path=ppt/tags/tag46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20*i*1"/>
  <p:tag name="KSO_WM_BEAUTIFY_FLAG" val="#wm#"/>
  <p:tag name="KSO_WM_TAG_VERSION" val="1.0"/>
  <p:tag name="KSO_WM_CHIP_GROUPID" val="62cbd1ac67e1b3ac3a1081fd"/>
  <p:tag name="KSO_WM_CHIP_XID" val="62cbd1fe67e1b3ac3a10866a"/>
  <p:tag name="KSO_WM_UNIT_DEC_AREA_ID" val="76ac0535050d4b0b8ba841fcf5319076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633c398c7514670859d75b3253623c9"/>
</p:tagLst>
</file>

<file path=ppt/tags/tag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6*i*1"/>
  <p:tag name="KSO_WM_BEAUTIFY_FLAG" val="#wm#"/>
  <p:tag name="KSO_WM_TAG_VERSION" val="1.0"/>
  <p:tag name="KSO_WM_CHIP_GROUPID" val="62cbd1ac67e1b3ac3a1081fd"/>
  <p:tag name="KSO_WM_CHIP_XID" val="62cbd1fe67e1b3ac3a1083c7"/>
  <p:tag name="KSO_WM_UNIT_DEC_AREA_ID" val="f0ecd653188648c19365a355a601897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b2870c9782f412ba707fd191df02517"/>
</p:tagLst>
</file>

<file path=ppt/tags/tag56.xml><?xml version="1.0" encoding="utf-8"?>
<p:tagLst xmlns:p="http://schemas.openxmlformats.org/presentationml/2006/main">
  <p:tag name="KSO_WM_UNIT_SUBTYPE" val="r"/>
  <p:tag name="KSO_WM_TEMPLATE_CATEGORY" val="chip"/>
  <p:tag name="KSO_WM_TEMPLATE_INDEX" val="20223128"/>
  <p:tag name="KSO_WM_UNIT_TYPE" val="i"/>
  <p:tag name="KSO_WM_UNIT_INDEX" val="1"/>
  <p:tag name="KSO_WM_UNIT_ID" val="chip20223128_7*i*1"/>
  <p:tag name="KSO_WM_BEAUTIFY_FLAG" val="#wm#"/>
  <p:tag name="KSO_WM_TAG_VERSION" val="1.0"/>
  <p:tag name="KSO_WM_CHIP_GROUPID" val="62cbd1ac67e1b3ac3a1081fd"/>
  <p:tag name="KSO_WM_CHIP_XID" val="62cbd1fe67e1b3ac3a10838b"/>
  <p:tag name="KSO_WM_UNIT_DEC_AREA_ID" val="9468493ec312426692cffa7c0c2a7d74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d4bd541b7364f96b7dc3414ff17725b"/>
</p:tagLst>
</file>

<file path=ppt/tags/tag57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8*i*1"/>
  <p:tag name="KSO_WM_BEAUTIFY_FLAG" val="#wm#"/>
  <p:tag name="KSO_WM_TAG_VERSION" val="1.0"/>
  <p:tag name="KSO_WM_CHIP_GROUPID" val="62cbd1ac67e1b3ac3a1081fd"/>
  <p:tag name="KSO_WM_CHIP_XID" val="62cbd1fe67e1b3ac3a108354"/>
  <p:tag name="KSO_WM_UNIT_DEC_AREA_ID" val="4f1bf6c183484a7da7b4d196e0354c64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342a3f1ac6049b3a99641de4d497ce0"/>
</p:tagLst>
</file>

<file path=ppt/tags/tag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8*i*1"/>
  <p:tag name="KSO_WM_BEAUTIFY_FLAG" val="#wm#"/>
  <p:tag name="KSO_WM_TAG_VERSION" val="1.0"/>
  <p:tag name="KSO_WM_CHIP_GROUPID" val="62cbd1ac67e1b3ac3a1081fd"/>
  <p:tag name="KSO_WM_CHIP_XID" val="62cbd1fe67e1b3ac3a108682"/>
  <p:tag name="KSO_WM_UNIT_DEC_AREA_ID" val="d53bd22930844892ab96d6b0e238ebe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c5d7f820ad849ca9ef101454e22e756"/>
</p:tagLst>
</file>

<file path=ppt/tags/tag66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19*i*1"/>
  <p:tag name="KSO_WM_BEAUTIFY_FLAG" val="#wm#"/>
  <p:tag name="KSO_WM_TAG_VERSION" val="1.0"/>
  <p:tag name="KSO_WM_CHIP_GROUPID" val="62cbd1ac67e1b3ac3a1081fd"/>
  <p:tag name="KSO_WM_CHIP_XID" val="62cbd1fe67e1b3ac3a10865f"/>
  <p:tag name="KSO_WM_UNIT_DEC_AREA_ID" val="1a796e9d8d8344d99968acb27e8cfcf2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afc229a34a34967bdf3ac63f2d6c51d"/>
</p:tagLst>
</file>

<file path=ppt/tags/tag67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20*i*1"/>
  <p:tag name="KSO_WM_BEAUTIFY_FLAG" val="#wm#"/>
  <p:tag name="KSO_WM_TAG_VERSION" val="1.0"/>
  <p:tag name="KSO_WM_CHIP_GROUPID" val="62cbd1ac67e1b3ac3a1081fd"/>
  <p:tag name="KSO_WM_CHIP_XID" val="62cbd1fe67e1b3ac3a10866a"/>
  <p:tag name="KSO_WM_UNIT_DEC_AREA_ID" val="76ac0535050d4b0b8ba841fcf5319076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633c398c7514670859d75b3253623c9"/>
</p:tagLst>
</file>

<file path=ppt/tags/tag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DEFAULT_FONT" val="80;88;2"/>
  <p:tag name="KSO_WM_UNIT_BLOCK" val="0"/>
  <p:tag name="KSO_WM_UNIT_DEC_AREA_ID" val="5e08d8173b6c4269aba64d186e85e334"/>
  <p:tag name="KSO_WM_UNIT_ISCONTENTSTITLE" val="0"/>
  <p:tag name="KSO_WM_UNIT_ISNUMDGMTITLE" val="0"/>
  <p:tag name="KSO_WM_UNIT_PRESET_TEXT" val="产品简约风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3128_1*a*1"/>
  <p:tag name="KSO_WM_TEMPLATE_CATEGORY" val="custom"/>
  <p:tag name="KSO_WM_TEMPLATE_INDEX" val="20223128"/>
  <p:tag name="KSO_WM_UNIT_LAYERLEVEL" val="1"/>
  <p:tag name="KSO_WM_TAG_VERSION" val="1.0"/>
  <p:tag name="KSO_WM_BEAUTIFY_FLAG" val="#wm#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8*i*1"/>
  <p:tag name="KSO_WM_BEAUTIFY_FLAG" val="#wm#"/>
  <p:tag name="KSO_WM_TAG_VERSION" val="1.0"/>
  <p:tag name="KSO_WM_CHIP_GROUPID" val="62cbd1ac67e1b3ac3a1081fd"/>
  <p:tag name="KSO_WM_CHIP_XID" val="62cbd1fe67e1b3ac3a108682"/>
  <p:tag name="KSO_WM_UNIT_DEC_AREA_ID" val="d53bd22930844892ab96d6b0e238ebe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c5d7f820ad849ca9ef101454e22e756"/>
</p:tagLst>
</file>

<file path=ppt/tags/tag75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19*i*1"/>
  <p:tag name="KSO_WM_BEAUTIFY_FLAG" val="#wm#"/>
  <p:tag name="KSO_WM_TAG_VERSION" val="1.0"/>
  <p:tag name="KSO_WM_CHIP_GROUPID" val="62cbd1ac67e1b3ac3a1081fd"/>
  <p:tag name="KSO_WM_CHIP_XID" val="62cbd1fe67e1b3ac3a10865f"/>
  <p:tag name="KSO_WM_UNIT_DEC_AREA_ID" val="1a796e9d8d8344d99968acb27e8cfcf2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afc229a34a34967bdf3ac63f2d6c51d"/>
</p:tagLst>
</file>

<file path=ppt/tags/tag76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20*i*1"/>
  <p:tag name="KSO_WM_BEAUTIFY_FLAG" val="#wm#"/>
  <p:tag name="KSO_WM_TAG_VERSION" val="1.0"/>
  <p:tag name="KSO_WM_CHIP_GROUPID" val="62cbd1ac67e1b3ac3a1081fd"/>
  <p:tag name="KSO_WM_CHIP_XID" val="62cbd1fe67e1b3ac3a10866a"/>
  <p:tag name="KSO_WM_UNIT_DEC_AREA_ID" val="76ac0535050d4b0b8ba841fcf5319076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633c398c7514670859d75b3253623c9"/>
</p:tagLst>
</file>

<file path=ppt/tags/tag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DEFAULT_FONT" val="24;26;2"/>
  <p:tag name="KSO_WM_UNIT_BLOCK" val="0"/>
  <p:tag name="KSO_WM_UNIT_DEC_AREA_ID" val="b2b50a5b6e2a4a5ca0f2e4e2931119de"/>
  <p:tag name="KSO_WM_UNIT_SUBTYPE" val="a"/>
  <p:tag name="KSO_WM_UNIT_PRESET_TEXT" val="单击此处添加文本具体内容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#wm#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8*i*1"/>
  <p:tag name="KSO_WM_BEAUTIFY_FLAG" val="#wm#"/>
  <p:tag name="KSO_WM_TAG_VERSION" val="1.0"/>
  <p:tag name="KSO_WM_CHIP_GROUPID" val="62cbd1ac67e1b3ac3a1081fd"/>
  <p:tag name="KSO_WM_CHIP_XID" val="62cbd1fe67e1b3ac3a108682"/>
  <p:tag name="KSO_WM_UNIT_DEC_AREA_ID" val="d53bd22930844892ab96d6b0e238ebe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c5d7f820ad849ca9ef101454e22e756"/>
</p:tagLst>
</file>

<file path=ppt/tags/tag83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19*i*1"/>
  <p:tag name="KSO_WM_BEAUTIFY_FLAG" val="#wm#"/>
  <p:tag name="KSO_WM_TAG_VERSION" val="1.0"/>
  <p:tag name="KSO_WM_CHIP_GROUPID" val="62cbd1ac67e1b3ac3a1081fd"/>
  <p:tag name="KSO_WM_CHIP_XID" val="62cbd1fe67e1b3ac3a10865f"/>
  <p:tag name="KSO_WM_UNIT_DEC_AREA_ID" val="1a796e9d8d8344d99968acb27e8cfcf2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afc229a34a34967bdf3ac63f2d6c51d"/>
</p:tagLst>
</file>

<file path=ppt/tags/tag84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20*i*1"/>
  <p:tag name="KSO_WM_BEAUTIFY_FLAG" val="#wm#"/>
  <p:tag name="KSO_WM_TAG_VERSION" val="1.0"/>
  <p:tag name="KSO_WM_CHIP_GROUPID" val="62cbd1ac67e1b3ac3a1081fd"/>
  <p:tag name="KSO_WM_CHIP_XID" val="62cbd1fe67e1b3ac3a10866a"/>
  <p:tag name="KSO_WM_UNIT_DEC_AREA_ID" val="76ac0535050d4b0b8ba841fcf5319076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633c398c7514670859d75b3253623c9"/>
</p:tagLst>
</file>

<file path=ppt/tags/tag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0*i*1"/>
  <p:tag name="KSO_WM_BEAUTIFY_FLAG" val="#wm#"/>
  <p:tag name="KSO_WM_TAG_VERSION" val="1.0"/>
  <p:tag name="KSO_WM_CHIP_GROUPID" val="62cbd1ac67e1b3ac3a1081fd"/>
  <p:tag name="KSO_WM_CHIP_XID" val="62cbd1fe67e1b3ac3a1084c0"/>
  <p:tag name="KSO_WM_UNIT_DEC_AREA_ID" val="848a3829ae6e4b988813af420db9a98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af5c6e85090424aa07486319f5fbc6c"/>
</p:tagLst>
</file>

<file path=ppt/tags/tag9.xml><?xml version="1.0" encoding="utf-8"?>
<p:tagLst xmlns:p="http://schemas.openxmlformats.org/presentationml/2006/main">
  <p:tag name="KSO_WM_UNIT_DEFAULT_FONT" val="20;22;2"/>
  <p:tag name="KSO_WM_UNIT_BLOCK" val="0"/>
  <p:tag name="KSO_WM_UNIT_DEC_AREA_ID" val="d2d61bb658c44e508de2f6f6dd31dce7"/>
  <p:tag name="KSO_WM_UNIT_SUBTYPE" val="b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3128_1*f*2"/>
  <p:tag name="KSO_WM_TEMPLATE_CATEGORY" val="custom"/>
  <p:tag name="KSO_WM_TEMPLATE_INDEX" val="20223128"/>
  <p:tag name="KSO_WM_UNIT_LAYERLEVEL" val="1"/>
  <p:tag name="KSO_WM_TAG_VERSION" val="1.0"/>
  <p:tag name="KSO_WM_BEAUTIFY_FLAG" val="#wm#"/>
  <p:tag name="KSO_WM_CHIP_GROUPID" val="624cfa648c72ca61f790a27d"/>
  <p:tag name="KSO_WM_CHIP_XID" val="624cfa648c72ca61f790a27c"/>
  <p:tag name="KSO_WM_CHIP_FILLAREA_FILL_RULE" val="{&quot;fill_align&quot;:&quot;cm&quot;,&quot;fill_mode&quot;:&quot;adaptive&quot;,&quot;sacle_strategy&quot;:&quot;smart&quot;}"/>
  <p:tag name="KSO_WM_ASSEMBLE_CHIP_INDEX" val="8f49689c10084382b7d918423cae8c2f"/>
  <p:tag name="KSO_WM_UNIT_TEXT_FILL_FORE_SCHEMECOLOR_INDEX_BRIGHTNESS" val="0.15"/>
  <p:tag name="KSO_WM_UNIT_TEXT_FILL_FORE_SCHEMECOLOR_INDEX" val="13"/>
  <p:tag name="KSO_WM_UNIT_TEXT_FILL_TYPE" val="1"/>
  <p:tag name="KSO_WM_TEMPLATE_ASSEMBLE_XID" val="6311ae59a35593066d0ad632"/>
  <p:tag name="KSO_WM_TEMPLATE_ASSEMBLE_GROUPID" val="62cbd1ac67e1b3ac3a1081fd"/>
</p:tagLst>
</file>

<file path=ppt/tags/tag90.xml><?xml version="1.0" encoding="utf-8"?>
<p:tagLst xmlns:p="http://schemas.openxmlformats.org/presentationml/2006/main">
  <p:tag name="KSO_WM_UNIT_SUBTYPE" val="u"/>
  <p:tag name="KSO_WM_TEMPLATE_CATEGORY" val="chip"/>
  <p:tag name="KSO_WM_TEMPLATE_INDEX" val="20223128"/>
  <p:tag name="KSO_WM_UNIT_TYPE" val="i"/>
  <p:tag name="KSO_WM_UNIT_INDEX" val="1"/>
  <p:tag name="KSO_WM_UNIT_ID" val="chip20223128_12*i*1"/>
  <p:tag name="KSO_WM_BEAUTIFY_FLAG" val="#wm#"/>
  <p:tag name="KSO_WM_TAG_VERSION" val="1.0"/>
  <p:tag name="KSO_WM_CHIP_GROUPID" val="62cbd1ac67e1b3ac3a1081fd"/>
  <p:tag name="KSO_WM_CHIP_XID" val="62cbd1fe67e1b3ac3a1084ad"/>
  <p:tag name="KSO_WM_UNIT_DEC_AREA_ID" val="c5e55c0a14394e51adde2b4716cf674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0857103add448fcb0ae8007a8b30dd0"/>
</p:tagLst>
</file>

<file path=ppt/tags/tag91.xml><?xml version="1.0" encoding="utf-8"?>
<p:tagLst xmlns:p="http://schemas.openxmlformats.org/presentationml/2006/main">
  <p:tag name="KSO_WM_UNIT_SUBTYPE" val="u"/>
  <p:tag name="KSO_WM_TEMPLATE_CATEGORY" val="chip"/>
  <p:tag name="KSO_WM_TEMPLATE_INDEX" val="20223128"/>
  <p:tag name="KSO_WM_UNIT_TYPE" val="i"/>
  <p:tag name="KSO_WM_UNIT_INDEX" val="1"/>
  <p:tag name="KSO_WM_UNIT_ID" val="chip20223128_11*i*1"/>
  <p:tag name="KSO_WM_BEAUTIFY_FLAG" val="#wm#"/>
  <p:tag name="KSO_WM_TAG_VERSION" val="1.0"/>
  <p:tag name="KSO_WM_CHIP_GROUPID" val="62cbd1ac67e1b3ac3a1081fd"/>
  <p:tag name="KSO_WM_CHIP_XID" val="62cbd1fe67e1b3ac3a10848e"/>
  <p:tag name="KSO_WM_UNIT_DEC_AREA_ID" val="c4c72a6398f64cd19b49161ae28ed6bb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2137bddf90b4da99cb5ed202dc028d1"/>
</p:tagLst>
</file>

<file path=ppt/tags/tag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DEFAULT_FONT" val="66;74;2"/>
  <p:tag name="KSO_WM_UNIT_BLOCK" val="0"/>
  <p:tag name="KSO_WM_UNIT_DEC_AREA_ID" val="155f09631e6f48d3b173886dbf66bcb8"/>
  <p:tag name="KSO_WM_UNIT_ISCONTENTSTITLE" val="0"/>
  <p:tag name="KSO_WM_UNIT_ISNUMDGMTITLE" val="0"/>
  <p:tag name="KSO_WM_UNIT_PRESET_TEXT" val="感谢各位的观看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3128_1*a*1"/>
  <p:tag name="KSO_WM_TEMPLATE_CATEGORY" val="custom"/>
  <p:tag name="KSO_WM_TEMPLATE_INDEX" val="20223128"/>
  <p:tag name="KSO_WM_UNIT_LAYERLEVEL" val="1"/>
  <p:tag name="KSO_WM_TAG_VERSION" val="1.0"/>
  <p:tag name="KSO_WM_BEAUTIFY_FLAG" val="#wm#"/>
  <p:tag name="KSO_WM_CHIP_GROUPID" val="624cf5358c72ca61f790a24e"/>
  <p:tag name="KSO_WM_CHIP_XID" val="624cf5358c72ca61f790a24d"/>
  <p:tag name="KSO_WM_CHIP_FILLAREA_FILL_RULE" val="{&quot;fill_align&quot;:&quot;lm&quot;,&quot;fill_mode&quot;:&quot;adaptive&quot;,&quot;sacle_strategy&quot;:&quot;smart&quot;}"/>
  <p:tag name="KSO_WM_ASSEMBLE_CHIP_INDEX" val="5c527ccf2f7e4f09a535bced40be02df"/>
  <p:tag name="KSO_WM_UNIT_TEXT_FILL_FORE_SCHEMECOLOR_INDEX_BRIGHTNESS" val="0.15"/>
  <p:tag name="KSO_WM_UNIT_TEXT_FILL_FORE_SCHEMECOLOR_INDEX" val="13"/>
  <p:tag name="KSO_WM_UNIT_TEXT_FILL_TYPE" val="1"/>
  <p:tag name="KSO_WM_TEMPLATE_ASSEMBLE_XID" val="62ccdb437bdb9f75177e6a43"/>
  <p:tag name="KSO_WM_TEMPLATE_ASSEMBLE_GROUPID" val="62cbd1ac67e1b3ac3a1081fd"/>
</p:tagLst>
</file>

<file path=ppt/tags/tag96.xml><?xml version="1.0" encoding="utf-8"?>
<p:tagLst xmlns:p="http://schemas.openxmlformats.org/presentationml/2006/main">
  <p:tag name="KSO_WM_UNIT_DEFAULT_FONT" val="16;18;2"/>
  <p:tag name="KSO_WM_UNIT_BLOCK" val="0"/>
  <p:tag name="KSO_WM_UNIT_DEC_AREA_ID" val="e9cbfa1833cb44a881ecedd37ae51aca"/>
  <p:tag name="KSO_WM_UNIT_SUBTYPE" val="a"/>
  <p:tag name="KSO_WM_UNIT_PRESET_TEXT" val="点击此处添加正文，文字是您思想的提炼，为了演示发布的良好效果，请言简意赅地阐述您的观点。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3128_1*f*1"/>
  <p:tag name="KSO_WM_TEMPLATE_CATEGORY" val="custom"/>
  <p:tag name="KSO_WM_TEMPLATE_INDEX" val="20223128"/>
  <p:tag name="KSO_WM_UNIT_LAYERLEVEL" val="1"/>
  <p:tag name="KSO_WM_TAG_VERSION" val="1.0"/>
  <p:tag name="KSO_WM_BEAUTIFY_FLAG" val="#wm#"/>
  <p:tag name="KSO_WM_CHIP_GROUPID" val="624cf5358c72ca61f790a24e"/>
  <p:tag name="KSO_WM_CHIP_XID" val="624cf5358c72ca61f790a24d"/>
  <p:tag name="KSO_WM_CHIP_FILLAREA_FILL_RULE" val="{&quot;fill_align&quot;:&quot;lm&quot;,&quot;fill_mode&quot;:&quot;adaptive&quot;,&quot;sacle_strategy&quot;:&quot;smart&quot;}"/>
  <p:tag name="KSO_WM_ASSEMBLE_CHIP_INDEX" val="5c527ccf2f7e4f09a535bced40be02df"/>
  <p:tag name="KSO_WM_UNIT_TEXT_FILL_FORE_SCHEMECOLOR_INDEX_BRIGHTNESS" val="0.15"/>
  <p:tag name="KSO_WM_UNIT_TEXT_FILL_FORE_SCHEMECOLOR_INDEX" val="13"/>
  <p:tag name="KSO_WM_UNIT_TEXT_FILL_TYPE" val="1"/>
  <p:tag name="KSO_WM_TEMPLATE_ASSEMBLE_XID" val="62ccdb437bdb9f75177e6a43"/>
  <p:tag name="KSO_WM_TEMPLATE_ASSEMBLE_GROUPID" val="62cbd1ac67e1b3ac3a1081fd"/>
</p:tagLst>
</file>

<file path=ppt/tags/tag97.xml><?xml version="1.0" encoding="utf-8"?>
<p:tagLst xmlns:p="http://schemas.openxmlformats.org/presentationml/2006/main">
  <p:tag name="KSO_WM_UNIT_DEFAULT_FONT" val="20;22;2"/>
  <p:tag name="KSO_WM_UNIT_BLOCK" val="0"/>
  <p:tag name="KSO_WM_UNIT_DEC_AREA_ID" val="0251dc3893c443569a1081b2d7511623"/>
  <p:tag name="KSO_WM_UNIT_ISCONTENTSTITLE" val="0"/>
  <p:tag name="KSO_WM_UNIT_ISNUMDGMTITLE" val="0"/>
  <p:tag name="KSO_WM_UNIT_PRESET_TEXT" val="单击此处添加副标题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3128_1*b*1"/>
  <p:tag name="KSO_WM_TEMPLATE_CATEGORY" val="custom"/>
  <p:tag name="KSO_WM_TEMPLATE_INDEX" val="20223128"/>
  <p:tag name="KSO_WM_UNIT_LAYERLEVEL" val="1"/>
  <p:tag name="KSO_WM_TAG_VERSION" val="1.0"/>
  <p:tag name="KSO_WM_BEAUTIFY_FLAG" val="#wm#"/>
  <p:tag name="KSO_WM_CHIP_GROUPID" val="624cf5358c72ca61f790a24e"/>
  <p:tag name="KSO_WM_CHIP_XID" val="624cf5358c72ca61f790a24d"/>
  <p:tag name="KSO_WM_CHIP_FILLAREA_FILL_RULE" val="{&quot;fill_align&quot;:&quot;lm&quot;,&quot;fill_mode&quot;:&quot;adaptive&quot;,&quot;sacle_strategy&quot;:&quot;smart&quot;}"/>
  <p:tag name="KSO_WM_ASSEMBLE_CHIP_INDEX" val="5c527ccf2f7e4f09a535bced40be02df"/>
  <p:tag name="KSO_WM_UNIT_TEXT_FILL_FORE_SCHEMECOLOR_INDEX_BRIGHTNESS" val="0.15"/>
  <p:tag name="KSO_WM_UNIT_TEXT_FILL_FORE_SCHEMECOLOR_INDEX" val="13"/>
  <p:tag name="KSO_WM_UNIT_TEXT_FILL_TYPE" val="1"/>
  <p:tag name="KSO_WM_TEMPLATE_ASSEMBLE_XID" val="62ccdb437bdb9f75177e6a43"/>
  <p:tag name="KSO_WM_TEMPLATE_ASSEMBLE_GROUPID" val="62cbd1ac67e1b3ac3a1081fd"/>
</p:tagLst>
</file>

<file path=ppt/tags/tag98.xml><?xml version="1.0" encoding="utf-8"?>
<p:tagLst xmlns:p="http://schemas.openxmlformats.org/presentationml/2006/main">
  <p:tag name="KSO_WM_UNIT_SUBTYPE" val="v"/>
  <p:tag name="KSO_WM_TEMPLATE_CATEGORY" val="chip"/>
  <p:tag name="KSO_WM_TEMPLATE_INDEX" val="20223128"/>
  <p:tag name="KSO_WM_UNIT_TYPE" val="i"/>
  <p:tag name="KSO_WM_UNIT_INDEX" val="1"/>
  <p:tag name="KSO_WM_UNIT_ID" val="chip20223128_18*i*1"/>
  <p:tag name="KSO_WM_BEAUTIFY_FLAG" val="#wm#"/>
  <p:tag name="KSO_WM_TAG_VERSION" val="1.0"/>
  <p:tag name="KSO_WM_CHIP_GROUPID" val="62cbd1ac67e1b3ac3a1081fd"/>
  <p:tag name="KSO_WM_CHIP_XID" val="62cbd1fe67e1b3ac3a108682"/>
  <p:tag name="KSO_WM_UNIT_DEC_AREA_ID" val="5b5df3b39ae34bdda567089da6e8606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4b0fa39e76642f78eaf9522751b5520"/>
  <p:tag name="KSO_WM_SLIDE_BACKGROUND_TYPE" val="frame"/>
</p:tagLst>
</file>

<file path=ppt/tags/tag99.xml><?xml version="1.0" encoding="utf-8"?>
<p:tagLst xmlns:p="http://schemas.openxmlformats.org/presentationml/2006/main">
  <p:tag name="KSO_WM_UNIT_SUBTYPE" val="t"/>
  <p:tag name="KSO_WM_TEMPLATE_CATEGORY" val="chip"/>
  <p:tag name="KSO_WM_TEMPLATE_INDEX" val="20223128"/>
  <p:tag name="KSO_WM_UNIT_TYPE" val="i"/>
  <p:tag name="KSO_WM_UNIT_INDEX" val="1"/>
  <p:tag name="KSO_WM_UNIT_ID" val="chip20223128_19*i*1"/>
  <p:tag name="KSO_WM_BEAUTIFY_FLAG" val="#wm#"/>
  <p:tag name="KSO_WM_TAG_VERSION" val="1.0"/>
  <p:tag name="KSO_WM_CHIP_GROUPID" val="62cbd1ac67e1b3ac3a1081fd"/>
  <p:tag name="KSO_WM_CHIP_XID" val="62cbd1fe67e1b3ac3a10865f"/>
  <p:tag name="KSO_WM_UNIT_DEC_AREA_ID" val="ef8acb934f4c4a6a940fd7e3f973a1b5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5313e5f15bf4de8b4bc017dc22b190f"/>
  <p:tag name="KSO_WM_SLIDE_BACKGROUND_TYPE" val="frame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8F9DE8"/>
      </a:dk2>
      <a:lt2>
        <a:srgbClr val="FFFFFF"/>
      </a:lt2>
      <a:accent1>
        <a:srgbClr val="384DD3"/>
      </a:accent1>
      <a:accent2>
        <a:srgbClr val="AF578F"/>
      </a:accent2>
      <a:accent3>
        <a:srgbClr val="FF5D62"/>
      </a:accent3>
      <a:accent4>
        <a:srgbClr val="FF7659"/>
      </a:accent4>
      <a:accent5>
        <a:srgbClr val="FEA847"/>
      </a:accent5>
      <a:accent6>
        <a:srgbClr val="FDDA3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汉仪文黑-55简</vt:lpstr>
      <vt:lpstr>黑体</vt:lpstr>
      <vt:lpstr>汉仪文黑-85简</vt:lpstr>
      <vt:lpstr>微软雅黑</vt:lpstr>
      <vt:lpstr>等线</vt:lpstr>
      <vt:lpstr>Söhne</vt:lpstr>
      <vt:lpstr>Gunship Laser</vt:lpstr>
      <vt:lpstr>Wingdings</vt:lpstr>
      <vt:lpstr>Arial Unicode MS</vt:lpstr>
      <vt:lpstr>Calibri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赋能未来：ChatOVENS</dc:title>
  <dc:creator>ADMIN</dc:creator>
  <cp:lastModifiedBy>赵波</cp:lastModifiedBy>
  <cp:revision>29</cp:revision>
  <dcterms:created xsi:type="dcterms:W3CDTF">2023-07-21T08:42:00Z</dcterms:created>
  <dcterms:modified xsi:type="dcterms:W3CDTF">2023-07-26T08:22:09Z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1B0820EBB6FA411D91FCED48DA689F89_12</vt:lpwstr>
  </property>
  <property fmtid="{D5CDD505-2E9C-101B-9397-08002B2CF9AE}" pid="3" name="KSOProductBuildVer">
    <vt:lpwstr>2052-11.1.0.14309</vt:lpwstr>
  </property>
</Properties>
</file>