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370" r:id="rId2"/>
    <p:sldId id="439" r:id="rId3"/>
    <p:sldId id="448" r:id="rId4"/>
    <p:sldId id="441" r:id="rId5"/>
    <p:sldId id="442" r:id="rId6"/>
    <p:sldId id="443" r:id="rId7"/>
    <p:sldId id="444" r:id="rId8"/>
    <p:sldId id="445" r:id="rId9"/>
    <p:sldId id="451" r:id="rId10"/>
    <p:sldId id="450" r:id="rId11"/>
    <p:sldId id="449" r:id="rId1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01">
          <p15:clr>
            <a:srgbClr val="A4A3A4"/>
          </p15:clr>
        </p15:guide>
        <p15:guide id="3" pos="3839">
          <p15:clr>
            <a:srgbClr val="A4A3A4"/>
          </p15:clr>
        </p15:guide>
        <p15:guide id="4" pos="7208">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autoAdjust="0"/>
  </p:normalViewPr>
  <p:slideViewPr>
    <p:cSldViewPr>
      <p:cViewPr varScale="1">
        <p:scale>
          <a:sx n="87" d="100"/>
          <a:sy n="87" d="100"/>
        </p:scale>
        <p:origin x="691" y="77"/>
      </p:cViewPr>
      <p:guideLst>
        <p:guide orient="horz" pos="2160"/>
        <p:guide orient="horz" pos="3901"/>
        <p:guide pos="3839"/>
        <p:guide pos="7208"/>
        <p:guide pos="5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pPr/>
              <a:t>2018/10/19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pPr/>
              <a:t>‹#›</a:t>
            </a:fld>
            <a:endParaRPr lang="zh-CN" altLang="en-US"/>
          </a:p>
        </p:txBody>
      </p:sp>
    </p:spTree>
    <p:extLst>
      <p:ext uri="{BB962C8B-B14F-4D97-AF65-F5344CB8AC3E}">
        <p14:creationId xmlns:p14="http://schemas.microsoft.com/office/powerpoint/2010/main" val="3809856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pPr/>
              <a:t>2018/10/19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pPr/>
              <a:t>‹#›</a:t>
            </a:fld>
            <a:endParaRPr lang="zh-CN" altLang="en-US"/>
          </a:p>
        </p:txBody>
      </p:sp>
    </p:spTree>
    <p:extLst>
      <p:ext uri="{BB962C8B-B14F-4D97-AF65-F5344CB8AC3E}">
        <p14:creationId xmlns:p14="http://schemas.microsoft.com/office/powerpoint/2010/main" val="62589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pPr algn="ct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pPr/>
              <a:t>2018/10/19</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pPr/>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pPr/>
              <a:t>2018/10/19</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pPr/>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p>
          <a:p>
            <a:pPr indent="457200"/>
            <a:r>
              <a:rPr lang="zh-CN" altLang="en-US" sz="2000" dirty="0" smtClean="0">
                <a:latin typeface="+mn-ea"/>
              </a:rPr>
              <a:t>需求</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采用用例图描述需求。</a:t>
            </a:r>
          </a:p>
          <a:p>
            <a:pPr indent="457200"/>
            <a:r>
              <a:rPr lang="zh-CN" altLang="en-US" sz="2000" dirty="0" smtClean="0">
                <a:latin typeface="+mn-ea"/>
              </a:rPr>
              <a:t>分析</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采用类图描述静态结构</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述动态行为</a:t>
            </a:r>
          </a:p>
          <a:p>
            <a:pPr indent="457200"/>
            <a:r>
              <a:rPr lang="zh-CN" altLang="en-US" sz="2000" dirty="0" smtClean="0">
                <a:latin typeface="+mn-ea"/>
              </a:rPr>
              <a:t>设计</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采用类图、包，对类的接口进行设计</a:t>
            </a:r>
          </a:p>
          <a:p>
            <a:pPr indent="457200"/>
            <a:r>
              <a:rPr lang="zh-CN" altLang="en-US" sz="2000" dirty="0" smtClean="0">
                <a:latin typeface="+mn-ea"/>
              </a:rPr>
              <a:t>实现</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将类用某现象对象语言实现</a:t>
            </a:r>
          </a:p>
          <a:p>
            <a:pPr indent="457200"/>
            <a:r>
              <a:rPr lang="zh-CN" altLang="en-US" sz="2000" dirty="0" smtClean="0">
                <a:latin typeface="+mn-ea"/>
              </a:rPr>
              <a:t>继承与交付</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构件图、包、部署图</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类图和类的说明书</a:t>
            </a:r>
          </a:p>
          <a:p>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类图、包、构件图、合作图</a:t>
            </a:r>
          </a:p>
          <a:p>
            <a:r>
              <a:rPr lang="zh-CN" altLang="en-US"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zh-CN" altLang="en-US" b="1" dirty="0" smtClean="0"/>
              <a:t>系统开发共有五个阶段，它们分别是？</a:t>
            </a:r>
            <a:endParaRPr lang="en-US" altLang="zh-CN" b="1" dirty="0" smtClean="0"/>
          </a:p>
          <a:p>
            <a:endParaRPr lang="zh-CN" altLang="en-US" dirty="0"/>
          </a:p>
        </p:txBody>
      </p:sp>
      <p:sp>
        <p:nvSpPr>
          <p:cNvPr id="9" name="TextBox 8"/>
          <p:cNvSpPr txBox="1"/>
          <p:nvPr/>
        </p:nvSpPr>
        <p:spPr>
          <a:xfrm>
            <a:off x="1702718" y="1989634"/>
            <a:ext cx="7848872" cy="283923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marL="457200" indent="-457200">
              <a:lnSpc>
                <a:spcPct val="150000"/>
              </a:lnSpc>
              <a:buFont typeface="Arial" panose="020B0604020202020204" pitchFamily="34" charset="0"/>
              <a:buChar char="•"/>
            </a:pPr>
            <a:r>
              <a:rPr lang="zh-CN" altLang="en-US" dirty="0" smtClean="0"/>
              <a:t>程序实现</a:t>
            </a:r>
            <a:endParaRPr lang="en-US" altLang="zh-CN"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endParaRPr lang="zh-CN" altLang="en-US" dirty="0"/>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图的关系</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02718" y="1125538"/>
            <a:ext cx="8337002" cy="5189670"/>
          </a:xfrm>
          <a:prstGeom prst="rect">
            <a:avLst/>
          </a:prstGeom>
        </p:spPr>
      </p:pic>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098037299"/>
      </p:ext>
    </p:extLst>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154945557"/>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943</Words>
  <Application>Microsoft Office PowerPoint</Application>
  <PresentationFormat>自定义</PresentationFormat>
  <Paragraphs>82</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+中文标题</vt:lpstr>
      <vt:lpstr>宋体</vt:lpstr>
      <vt:lpstr>微软雅黑</vt:lpstr>
      <vt:lpstr>Arial</vt:lpstr>
      <vt:lpstr>Calibri</vt:lpstr>
      <vt:lpstr>Eras Bold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242</cp:revision>
  <dcterms:created xsi:type="dcterms:W3CDTF">2015-04-23T03:04:00Z</dcterms:created>
  <dcterms:modified xsi:type="dcterms:W3CDTF">2018-10-19T11:55:16Z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