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61" r:id="rId26"/>
    <p:sldId id="562" r:id="rId27"/>
    <p:sldId id="564" r:id="rId28"/>
    <p:sldId id="566" r:id="rId29"/>
    <p:sldId id="582" r:id="rId30"/>
    <p:sldId id="583" r:id="rId31"/>
    <p:sldId id="455" r:id="rId32"/>
    <p:sldId id="532" r:id="rId33"/>
    <p:sldId id="436" r:id="rId3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87" d="100"/>
          <a:sy n="87" d="100"/>
        </p:scale>
        <p:origin x="686" y="77"/>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6.png"/><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366192706"/>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1982852395"/>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val="20000"/>
                    </a:ext>
                  </a:extLst>
                </a:gridCol>
                <a:gridCol w="3658870">
                  <a:extLst>
                    <a:ext uri="{9D8B030D-6E8A-4147-A177-3AD203B41FA5}">
                      <a16:colId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1380</Words>
  <Application>Microsoft Office PowerPoint</Application>
  <PresentationFormat>自定义</PresentationFormat>
  <Paragraphs>247</Paragraphs>
  <Slides>33</Slides>
  <Notes>5</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+中文标题</vt:lpstr>
      <vt:lpstr>Arial Unicode MS</vt:lpstr>
      <vt:lpstr>宋体</vt:lpstr>
      <vt:lpstr>微软雅黑</vt:lpstr>
      <vt:lpstr>Arial</vt:lpstr>
      <vt:lpstr>Calibri</vt:lpstr>
      <vt:lpstr>Eras Bold ITC</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290</cp:revision>
  <dcterms:created xsi:type="dcterms:W3CDTF">2015-04-23T03:04:00Z</dcterms:created>
  <dcterms:modified xsi:type="dcterms:W3CDTF">2018-10-28T04:27:51Z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