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70" r:id="rId3"/>
    <p:sldId id="411" r:id="rId5"/>
    <p:sldId id="418" r:id="rId6"/>
    <p:sldId id="419" r:id="rId7"/>
    <p:sldId id="420" r:id="rId8"/>
    <p:sldId id="439" r:id="rId9"/>
    <p:sldId id="450" r:id="rId10"/>
    <p:sldId id="437" r:id="rId11"/>
    <p:sldId id="456" r:id="rId12"/>
    <p:sldId id="458" r:id="rId13"/>
    <p:sldId id="457" r:id="rId14"/>
    <p:sldId id="459" r:id="rId15"/>
    <p:sldId id="461" r:id="rId16"/>
    <p:sldId id="462" r:id="rId17"/>
    <p:sldId id="463" r:id="rId18"/>
    <p:sldId id="464" r:id="rId19"/>
    <p:sldId id="465" r:id="rId20"/>
    <p:sldId id="471" r:id="rId21"/>
    <p:sldId id="472" r:id="rId22"/>
    <p:sldId id="473" r:id="rId23"/>
    <p:sldId id="474" r:id="rId24"/>
    <p:sldId id="475" r:id="rId25"/>
    <p:sldId id="476" r:id="rId26"/>
    <p:sldId id="466" r:id="rId27"/>
    <p:sldId id="455" r:id="rId28"/>
    <p:sldId id="451" r:id="rId29"/>
    <p:sldId id="436" r:id="rId30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93" d="100"/>
          <a:sy n="93" d="100"/>
        </p:scale>
        <p:origin x="-90" y="-85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31601390@stu.zucc.edu.c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../03-&#34081;&#23792;/PRD2018-G11-OBS-v1.0.0.vsdx" TargetMode="External"/><Relationship Id="rId7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6" Type="http://schemas.openxmlformats.org/officeDocument/2006/relationships/hyperlink" Target="PRD2018-G11-&#38656;&#27714;&#24037;&#31243;&#39033;&#30446;&#35745;&#21010;WBS-io.vsdx" TargetMode="External"/><Relationship Id="rId5" Type="http://schemas.openxmlformats.org/officeDocument/2006/relationships/hyperlink" Target="../02-&#40644;&#20026;&#27874;/PRD2018-G11-&#39033;&#30446;&#24635;&#20307;&#35745;&#21010;WBS.vsdx" TargetMode="External"/><Relationship Id="rId4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3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2" Type="http://schemas.openxmlformats.org/officeDocument/2006/relationships/hyperlink" Target="PRD2018-G11-&#39033;&#30446;&#31456;&#31243;.doc" TargetMode="External"/><Relationship Id="rId1" Type="http://schemas.openxmlformats.org/officeDocument/2006/relationships/hyperlink" Target="../01-&#27743;&#20142;&#20754;/PRD2018-G11-&#21487;&#34892;&#24615;&#20998;&#26512;&#25253;&#21578;.doc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  <a:endParaRPr lang="zh-CN" altLang="zh-CN" sz="2400" b="1" dirty="0"/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  <a:endParaRPr lang="zh-CN" altLang="zh-CN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4686" y="1557586"/>
          <a:ext cx="8640960" cy="4392486"/>
        </p:xfrm>
        <a:graphic>
          <a:graphicData uri="http://schemas.openxmlformats.org/drawingml/2006/table">
            <a:tbl>
              <a:tblPr/>
              <a:tblGrid>
                <a:gridCol w="1758935"/>
                <a:gridCol w="878975"/>
                <a:gridCol w="2781524"/>
                <a:gridCol w="1317944"/>
                <a:gridCol w="1903582"/>
              </a:tblGrid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积极干系人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提出者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所在地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杨枨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yangc@zucc.edu.cn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4-506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项目下达者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侯宏仑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ubilabs@zucc.edu.cn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4-501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项目下达者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助教陈栩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31601341@stu.zucc.edu.cn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问源</a:t>
                      </a: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1-636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助教冯一鸣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  <a:hlinkClick r:id="rId1"/>
                        </a:rPr>
                        <a:t>31601390@stu.zucc.edu.cn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助教陈妍蓝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问源</a:t>
                      </a: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1-646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软件课程专业学生以及需求课程助教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黄为波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管理员用户代表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学生用户代表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黄为波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学生用户代表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游客用户代表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蔡峰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游客用户代表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  <a:endParaRPr lang="zh-CN" altLang="zh-CN" sz="2400" b="1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2025650" y="4842753"/>
          <a:ext cx="6988175" cy="168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/>
                <a:gridCol w="1168400"/>
                <a:gridCol w="1212215"/>
                <a:gridCol w="1200785"/>
                <a:gridCol w="1147445"/>
                <a:gridCol w="1110615"/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983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 dirty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1004" y="1485578"/>
          <a:ext cx="7958618" cy="2778694"/>
        </p:xfrm>
        <a:graphic>
          <a:graphicData uri="http://schemas.openxmlformats.org/drawingml/2006/table">
            <a:tbl>
              <a:tblPr/>
              <a:tblGrid>
                <a:gridCol w="1165984"/>
                <a:gridCol w="1069737"/>
                <a:gridCol w="1197903"/>
                <a:gridCol w="1995879"/>
                <a:gridCol w="1127493"/>
                <a:gridCol w="1401622"/>
              </a:tblGrid>
              <a:tr h="213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沟通计划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沟通方式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沟通地点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沟通时间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参与人员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产出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周常会议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座谈开会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1-602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星期五助教任务布置后，小组成员任务完成后的检查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录音文件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评审会议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座谈开会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1-602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每周三或周五（视具体评审日期而定）评审结束之后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录音文件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日常进度报告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微信群报告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网络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工作时完成任务后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无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客户沟通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邮件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网络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视需要而定</a:t>
                      </a:r>
                      <a:endParaRPr lang="zh-CN" sz="1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全体成员，项目下达者，项目使用者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邮件</a:t>
                      </a:r>
                      <a:endParaRPr lang="zh-CN" sz="1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  <a:endParaRPr lang="zh-CN" altLang="zh-CN" sz="2400" b="1" dirty="0"/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  <a:endParaRPr lang="zh-CN" altLang="zh-CN" sz="2400" dirty="0"/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  <a:endParaRPr lang="zh-CN" altLang="zh-CN" dirty="0"/>
          </a:p>
          <a:p>
            <a:r>
              <a:rPr lang="zh-CN" altLang="zh-CN" dirty="0"/>
              <a:t>当文档的内容有了模块的增加、补充等，子版本号加一。</a:t>
            </a:r>
            <a:endParaRPr lang="zh-CN" altLang="zh-CN" dirty="0"/>
          </a:p>
          <a:p>
            <a:r>
              <a:rPr lang="zh-CN" altLang="zh-CN" dirty="0"/>
              <a:t>当文档的内容有了小修改，如修正了纰漏等，修正版本号加一。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  <a:endParaRPr lang="zh-CN" altLang="zh-CN" sz="2400" b="1" dirty="0"/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  <a:endParaRPr lang="zh-CN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  <a:endParaRPr lang="zh-CN" altLang="zh-CN" dirty="0"/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  <a:endParaRPr lang="zh-CN" altLang="zh-CN" dirty="0"/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薪酬：元</a:t>
            </a:r>
            <a:endParaRPr lang="zh-CN" altLang="zh-CN" sz="2400" dirty="0"/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endParaRPr lang="zh-CN" altLang="zh-CN" sz="2400" dirty="0"/>
          </a:p>
          <a:p>
            <a:pPr lvl="0"/>
            <a:r>
              <a:rPr lang="zh-CN" altLang="zh-CN" sz="2400" dirty="0"/>
              <a:t>工时：时</a:t>
            </a:r>
            <a:endParaRPr lang="zh-CN" altLang="zh-CN" sz="2400" dirty="0"/>
          </a:p>
          <a:p>
            <a:pPr lvl="0"/>
            <a:r>
              <a:rPr lang="zh-CN" altLang="zh-CN" sz="2400" dirty="0"/>
              <a:t>费用：元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  <a:endParaRPr lang="zh-CN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395" y="73025"/>
            <a:ext cx="6903085" cy="64979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1" action="ppaction://hlinkfile"/>
              </a:rPr>
              <a:t>《PRD2018-G11-</a:t>
            </a:r>
            <a:r>
              <a:rPr lang="zh-CN" altLang="en-US" dirty="0" smtClean="0">
                <a:hlinkClick r:id="rId1" action="ppaction://hlinkfile"/>
              </a:rPr>
              <a:t>可行性分析报告</a:t>
            </a:r>
            <a:r>
              <a:rPr lang="en-US" altLang="zh-CN" dirty="0" smtClean="0">
                <a:hlinkClick r:id="rId1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 action="ppaction://hlinkfile"/>
              </a:rPr>
              <a:t>《PRD2018-G11-</a:t>
            </a:r>
            <a:r>
              <a:rPr lang="zh-CN" altLang="en-US" dirty="0">
                <a:hlinkClick r:id="rId2" action="ppaction://hlinkfile"/>
              </a:rPr>
              <a:t>项目章程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需求工程项目计划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会议记录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项目总体计划</a:t>
            </a:r>
            <a:r>
              <a:rPr lang="en-US" altLang="zh-CN" dirty="0">
                <a:hlinkClick r:id="rId5" action="ppaction://hlinkfile"/>
              </a:rPr>
              <a:t>WBS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需求工程项目计划</a:t>
            </a:r>
            <a:r>
              <a:rPr lang="en-US" altLang="zh-CN" dirty="0">
                <a:hlinkClick r:id="rId6" action="ppaction://hlinkfile"/>
              </a:rPr>
              <a:t>WBS-</a:t>
            </a:r>
            <a:r>
              <a:rPr lang="en-US" altLang="zh-CN" dirty="0" err="1">
                <a:hlinkClick r:id="rId6" action="ppaction://hlinkfile"/>
              </a:rPr>
              <a:t>io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需求工程计划甘特图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,wbs,</a:t>
                      </a:r>
                      <a:r>
                        <a:rPr lang="zh-CN" altLang="en-US" dirty="0" smtClean="0"/>
                        <a:t> 需求</a:t>
                      </a:r>
                      <a:r>
                        <a:rPr lang="zh-CN" altLang="en-US" dirty="0"/>
                        <a:t>工程项目计划书</a:t>
                      </a:r>
                      <a:r>
                        <a:rPr lang="zh-CN" altLang="en-US" dirty="0" smtClean="0"/>
                        <a:t>起草，完善可行性分析报告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的制作，</a:t>
                      </a:r>
                      <a:r>
                        <a:rPr lang="en-US" altLang="zh-CN" dirty="0"/>
                        <a:t>wbs-</a:t>
                      </a:r>
                      <a:r>
                        <a:rPr lang="en-US" altLang="zh-CN" dirty="0" err="1"/>
                        <a:t>io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 smtClean="0"/>
                        <a:t>制作，项目章程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  <a:endParaRPr lang="zh-CN" altLang="zh-CN" sz="2400" dirty="0"/>
          </a:p>
          <a:p>
            <a:pPr lvl="0"/>
            <a:r>
              <a:rPr lang="zh-CN" altLang="zh-CN" sz="2400" dirty="0"/>
              <a:t>阿里云服务器</a:t>
            </a:r>
            <a:endParaRPr lang="zh-CN" altLang="zh-CN" sz="2400" dirty="0"/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 smtClean="0"/>
              <a:t>办公</a:t>
            </a:r>
            <a:r>
              <a:rPr lang="zh-CN" altLang="en-US" sz="2400" dirty="0" smtClean="0"/>
              <a:t>系列软件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/>
              <a:t> </a:t>
            </a:r>
            <a:r>
              <a:rPr lang="en-US" altLang="zh-CN" sz="2400" smtClean="0"/>
              <a:t>RP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负责会议记录和录音</a:t>
            </a:r>
            <a:endParaRPr lang="zh-CN" altLang="zh-CN" sz="1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  <a:endParaRPr lang="zh-CN" altLang="zh-CN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  <a:endParaRPr lang="zh-CN" altLang="zh-CN" sz="12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3427</Words>
  <Application>WPS 演示</Application>
  <PresentationFormat>自定义</PresentationFormat>
  <Paragraphs>778</Paragraphs>
  <Slides>27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Times New Roman</vt:lpstr>
      <vt:lpstr>Calibri</vt:lpstr>
      <vt:lpstr>RomanS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255</cp:revision>
  <dcterms:created xsi:type="dcterms:W3CDTF">2015-04-23T03:04:00Z</dcterms:created>
  <dcterms:modified xsi:type="dcterms:W3CDTF">2018-11-11T12:29:06Z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