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439" r:id="rId3"/>
    <p:sldId id="440" r:id="rId4"/>
    <p:sldId id="441" r:id="rId5"/>
    <p:sldId id="442" r:id="rId6"/>
    <p:sldId id="443" r:id="rId7"/>
    <p:sldId id="444" r:id="rId8"/>
    <p:sldId id="445" r:id="rId9"/>
  </p:sldIdLst>
  <p:sldSz cx="12190095" cy="6859270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B1BF"/>
    <a:srgbClr val="00458E"/>
    <a:srgbClr val="8B8B8B"/>
    <a:srgbClr val="B11212"/>
    <a:srgbClr val="F5F5F5"/>
    <a:srgbClr val="022A4F"/>
    <a:srgbClr val="007ADE"/>
    <a:srgbClr val="0885DA"/>
    <a:srgbClr val="297FD5"/>
    <a:srgbClr val="629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11" autoAdjust="0"/>
    <p:restoredTop sz="94660"/>
  </p:normalViewPr>
  <p:slideViewPr>
    <p:cSldViewPr>
      <p:cViewPr varScale="1">
        <p:scale>
          <a:sx n="79" d="100"/>
          <a:sy n="79" d="100"/>
        </p:scale>
        <p:origin x="-296" y="-64"/>
      </p:cViewPr>
      <p:guideLst>
        <p:guide orient="horz" pos="2160"/>
        <p:guide orient="horz" pos="3839"/>
        <p:guide pos="3839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7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3"/>
          <p:cNvSpPr txBox="1">
            <a:spLocks noChangeArrowheads="1"/>
          </p:cNvSpPr>
          <p:nvPr userDrawn="1"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点击此处添加标题内容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燕尾形 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90550" y="180723"/>
            <a:ext cx="1457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LOGO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19"/>
            <a:ext cx="10361851" cy="1470366"/>
          </a:xfrm>
          <a:prstGeom prst="rect">
            <a:avLst/>
          </a:prstGeom>
        </p:spPr>
        <p:txBody>
          <a:bodyPr lIns="121917" tIns="60958" rIns="121917" bIns="60958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  <a:prstGeom prst="rect">
            <a:avLst/>
          </a:prstGeom>
        </p:spPr>
        <p:txBody>
          <a:bodyPr lIns="121917" tIns="60958" rIns="121917" bIns="60958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slow" advClick="0" advTm="0">
    <p:wipe/>
  </p:transition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1.7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UML2.0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的新特征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8662" y="1485578"/>
            <a:ext cx="885698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、用例图</a:t>
            </a:r>
            <a:endParaRPr lang="en-US" altLang="zh-CN" dirty="0" smtClean="0"/>
          </a:p>
          <a:p>
            <a:r>
              <a:rPr lang="zh-CN" altLang="en-US" dirty="0"/>
              <a:t>用</a:t>
            </a:r>
            <a:r>
              <a:rPr lang="zh-CN" altLang="en-US" dirty="0" smtClean="0"/>
              <a:t>例图中的主体内容用例、参与者、通信关联并没有变化。在</a:t>
            </a:r>
            <a:r>
              <a:rPr lang="en-US" altLang="zh-CN" dirty="0" smtClean="0"/>
              <a:t>UML2.0</a:t>
            </a:r>
            <a:r>
              <a:rPr lang="zh-CN" altLang="en-US" dirty="0" smtClean="0"/>
              <a:t>中，为每个用例增加了一个称为</a:t>
            </a:r>
            <a:r>
              <a:rPr lang="en-US" altLang="zh-CN" dirty="0" smtClean="0"/>
              <a:t>Subject</a:t>
            </a:r>
            <a:r>
              <a:rPr lang="zh-CN" altLang="en-US" dirty="0" smtClean="0"/>
              <a:t>的特征，这项特征的取值可以作为在逻辑层面划分一组用例的一项依据。用例所属的“系统边界”就是</a:t>
            </a:r>
            <a:r>
              <a:rPr lang="en-US" altLang="zh-CN" dirty="0" smtClean="0"/>
              <a:t>Subject</a:t>
            </a:r>
            <a:r>
              <a:rPr lang="zh-CN" altLang="en-US" dirty="0" smtClean="0"/>
              <a:t>的一种典型例子。</a:t>
            </a:r>
            <a:endParaRPr lang="zh-CN" altLang="en-US" dirty="0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1.7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UML2.0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的新特征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70670" y="909514"/>
            <a:ext cx="8856984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 smtClean="0"/>
              <a:t>、顺序图</a:t>
            </a:r>
            <a:endParaRPr lang="en-US" altLang="zh-CN" dirty="0" smtClean="0"/>
          </a:p>
          <a:p>
            <a:r>
              <a:rPr lang="zh-CN" altLang="en-US" dirty="0"/>
              <a:t>顺序</a:t>
            </a:r>
            <a:r>
              <a:rPr lang="zh-CN" altLang="en-US" dirty="0" smtClean="0"/>
              <a:t>图是最常用的一种图。主要用它来描述对象间的交互关系，着重体现交互的时间顺序。对于顺序图，</a:t>
            </a:r>
            <a:r>
              <a:rPr lang="en-US" altLang="zh-CN" dirty="0" smtClean="0"/>
              <a:t>UML2.0</a:t>
            </a:r>
            <a:r>
              <a:rPr lang="zh-CN" altLang="en-US" dirty="0" smtClean="0"/>
              <a:t>主要做了以下三方面的改进。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）允许顺序图中明确地表达分支判断逻辑。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）允许“纵向”与“横向”地对顺序图进行拆分与引用。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）提供了一种新图，称为“交互概况图”，可以直观地表达一组相关顺序图之间的转向逻辑。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172287" y="3035468"/>
            <a:ext cx="3701823" cy="3744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430910" y="4079585"/>
            <a:ext cx="507831" cy="165618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交互概况图</a:t>
            </a:r>
            <a:endParaRPr lang="zh-CN" altLang="en-US" dirty="0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1.7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UML2.0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的新特征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8662" y="1773610"/>
            <a:ext cx="88569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 smtClean="0"/>
              <a:t>、活动图</a:t>
            </a:r>
            <a:endParaRPr lang="en-US" altLang="zh-CN" dirty="0" smtClean="0"/>
          </a:p>
          <a:p>
            <a:r>
              <a:rPr lang="zh-CN" altLang="en-US" dirty="0" smtClean="0"/>
              <a:t>互动图是比较常用的一种图，接近于流程图。在</a:t>
            </a:r>
            <a:r>
              <a:rPr lang="en-US" altLang="zh-CN" dirty="0" smtClean="0"/>
              <a:t>UML2.0</a:t>
            </a:r>
            <a:r>
              <a:rPr lang="zh-CN" altLang="en-US" dirty="0" smtClean="0"/>
              <a:t>中，活动图增加了许多新特性。例如，泳道可以划分成层次，增加丰富的同步表达能力，在活动图中引入对象等特性。</a:t>
            </a:r>
            <a:endParaRPr lang="zh-CN" altLang="en-US" dirty="0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1.7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UML2.0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的新特征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8662" y="1773610"/>
            <a:ext cx="88569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、构件图</a:t>
            </a:r>
            <a:endParaRPr lang="en-US" altLang="zh-CN" dirty="0" smtClean="0"/>
          </a:p>
          <a:p>
            <a:r>
              <a:rPr lang="zh-CN" altLang="en-US" dirty="0" smtClean="0"/>
              <a:t>构件图是在物理层面对系统结构及内容的直观描述，最接近于通常意义上的模块结构图。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UML2.0</a:t>
            </a:r>
            <a:r>
              <a:rPr lang="zh-CN" altLang="en-US" dirty="0" smtClean="0"/>
              <a:t>中，构件图有比较明显的改进。组件本身内容的表达更清晰，包括组件所提供的接口、所要求的接口、组件之间的依赖关系通过“组装连接器”更加明确地表达等。</a:t>
            </a:r>
            <a:endParaRPr lang="zh-CN" altLang="en-US" dirty="0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1.7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UML2.0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的新特征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8662" y="1773610"/>
            <a:ext cx="88569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、新增加的图</a:t>
            </a:r>
            <a:endParaRPr lang="en-US" altLang="zh-CN" dirty="0" smtClean="0"/>
          </a:p>
          <a:p>
            <a:r>
              <a:rPr lang="zh-CN" altLang="en-US" dirty="0"/>
              <a:t>增加</a:t>
            </a:r>
            <a:r>
              <a:rPr lang="zh-CN" altLang="en-US" dirty="0" smtClean="0"/>
              <a:t>了“包图”、“组合结构图”、“交互概览图”和“时间图”。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）“包图”展现模型要素的基本组织单元，以及这些组织单元之间的依赖关系，包括引用关系和扩展关系在通用的建模工具中，一般可以用类图描述包图中的逻辑内容。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72576" y="4473910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UI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72576" y="4192969"/>
            <a:ext cx="61206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903817" y="4149874"/>
            <a:ext cx="61206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903817" y="4437906"/>
            <a:ext cx="219203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System</a:t>
            </a:r>
            <a:r>
              <a:rPr lang="zh-CN" altLang="en-US" dirty="0" smtClean="0"/>
              <a:t>：</a:t>
            </a:r>
            <a:r>
              <a:rPr lang="en-US" altLang="zh-CN" dirty="0" smtClean="0"/>
              <a:t>Web</a:t>
            </a:r>
            <a:r>
              <a:rPr lang="zh-CN" altLang="en-US" dirty="0" smtClean="0"/>
              <a:t>：</a:t>
            </a:r>
            <a:r>
              <a:rPr lang="en-US" altLang="zh-CN" dirty="0" smtClean="0"/>
              <a:t>U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75529" y="5134662"/>
            <a:ext cx="11403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包图</a:t>
            </a:r>
            <a:endParaRPr lang="zh-CN" altLang="en-US" dirty="0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1.7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UML2.0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的新特征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8662" y="1773610"/>
            <a:ext cx="88569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）组合结构图</a:t>
            </a:r>
            <a:endParaRPr lang="en-US" altLang="zh-CN" dirty="0"/>
          </a:p>
          <a:p>
            <a:r>
              <a:rPr lang="zh-CN" altLang="en-US" dirty="0" smtClean="0"/>
              <a:t>“组合结构图”描述系统中的某一部分（即“组合结构”）的内部内容，包括该部分与系统其他部分的交互点，这种图能够展示该部分内容“内部”参与者的配置情况。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948444" y="1565499"/>
            <a:ext cx="3357418" cy="6478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1.7</a:t>
            </a:r>
            <a:endParaRPr 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UML2.0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的新特征</a:t>
            </a:r>
            <a:endParaRPr lang="zh-CN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8662" y="1773610"/>
            <a:ext cx="88569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 smtClean="0"/>
              <a:t>、时间图</a:t>
            </a:r>
            <a:endParaRPr lang="en-US" altLang="zh-CN" dirty="0" smtClean="0"/>
          </a:p>
          <a:p>
            <a:r>
              <a:rPr lang="zh-CN" altLang="en-US" dirty="0" smtClean="0"/>
              <a:t>“时间图”是一种可选的交互图，展示交互过程中的真实信息，具体描述对象状态变化的时间点以及维持特定状态的时间段。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6" b="5628"/>
          <a:stretch>
            <a:fillRect/>
          </a:stretch>
        </p:blipFill>
        <p:spPr bwMode="auto">
          <a:xfrm rot="16200000">
            <a:off x="3754516" y="1782968"/>
            <a:ext cx="3498761" cy="564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854</Words>
  <Application>WPS 演示</Application>
  <PresentationFormat>自定义</PresentationFormat>
  <Paragraphs>64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Tahoma</vt:lpstr>
      <vt:lpstr>Eras Bold ITC</vt:lpstr>
      <vt:lpstr>Arial Unicode MS</vt:lpstr>
      <vt:lpstr>Times New Roman</vt:lpstr>
      <vt:lpstr>Calibri</vt:lpstr>
      <vt:lpstr>Arial Unicode MS</vt:lpstr>
      <vt:lpstr>Kozuka Gothic Pro 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creator>哎呀小小草</dc:creator>
  <cp:keywords>https:/800sucai.taobao.com</cp:keywords>
  <dc:description>https://800sucai.taobao.com</dc:description>
  <dc:subject>哎呀小小草</dc:subject>
  <cp:category>https://800sucai.taobao.com</cp:category>
  <cp:lastModifiedBy>渡</cp:lastModifiedBy>
  <cp:revision>232</cp:revision>
  <dcterms:created xsi:type="dcterms:W3CDTF">2015-04-23T03:04:00Z</dcterms:created>
  <dcterms:modified xsi:type="dcterms:W3CDTF">2018-10-14T10:06:34Z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