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439" r:id="rId3"/>
    <p:sldId id="440" r:id="rId4"/>
    <p:sldId id="441" r:id="rId5"/>
    <p:sldId id="442" r:id="rId6"/>
    <p:sldId id="443" r:id="rId7"/>
    <p:sldId id="444" r:id="rId8"/>
    <p:sldId id="445" r:id="rId9"/>
    <p:sldId id="447" r:id="rId10"/>
    <p:sldId id="448" r:id="rId12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485578"/>
            <a:ext cx="88569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、用例图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例图中的主体内容用例、参与者、通信关联并没有变化。在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中，为每个用例增加了一个称为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的特征，这项特征的取值可以作为在逻辑层面划分一组用例的一项依据。用例所属的“系统边界”就是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的一种典型例子。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670" y="909514"/>
            <a:ext cx="88569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、顺序图</a:t>
            </a:r>
            <a:endParaRPr lang="en-US" altLang="zh-CN" dirty="0" smtClean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图是最常用的一种图。主要用它来描述对象间的交互关系，着重体现交互的时间顺序。对于顺序图，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主要做了以下三方面的改进。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）允许顺序图中明确地表达分支判断逻辑。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）允许“纵向”与“横向”地对顺序图进行拆分与引用。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）提供了一种新图，称为“交互概况图”，可以直观地表达一组相关顺序图之间的转向逻辑。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2287" y="3035468"/>
            <a:ext cx="3701823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0910" y="4079585"/>
            <a:ext cx="507831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交互概况图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、活动图</a:t>
            </a:r>
            <a:endParaRPr lang="en-US" altLang="zh-CN" dirty="0" smtClean="0"/>
          </a:p>
          <a:p>
            <a:r>
              <a:rPr lang="zh-CN" altLang="en-US" dirty="0" smtClean="0"/>
              <a:t>互动图是比较常用的一种图，接近于流程图。在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中，活动图增加了许多新特性。例如，泳道可以划分成层次，增加丰富的同步表达能力，在活动图中引入对象等特性。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、构件图</a:t>
            </a:r>
            <a:endParaRPr lang="en-US" altLang="zh-CN" dirty="0" smtClean="0"/>
          </a:p>
          <a:p>
            <a:r>
              <a:rPr lang="zh-CN" altLang="en-US" dirty="0" smtClean="0"/>
              <a:t>构件图是在物理层面对系统结构及内容的直观描述，最接近于通常意义上的模块结构图。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中，构件图有比较明显的改进。组件本身内容的表达更清晰，包括组件所提供的接口、所要求的接口、组件之间的依赖关系通过“组装连接器”更加明确地表达等。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、新增加的图</a:t>
            </a:r>
            <a:endParaRPr lang="en-US" altLang="zh-CN" dirty="0" smtClean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了“包图”、“组合结构图”、“交互概览图”和“时间图”。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）“包图”展现模型要素的基本组织单元，以及这些组织单元之间的依赖关系，包括引用关系和扩展关系在通用的建模工具中，一般可以用类图描述包图中的逻辑内容。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2576" y="447391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2576" y="4192969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817" y="4149874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3817" y="4437906"/>
            <a:ext cx="219203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5529" y="5134662"/>
            <a:ext cx="1140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）组合结构图</a:t>
            </a:r>
            <a:endParaRPr lang="en-US" altLang="zh-CN" dirty="0"/>
          </a:p>
          <a:p>
            <a:r>
              <a:rPr lang="zh-CN" altLang="en-US" dirty="0" smtClean="0"/>
              <a:t>“组合结构图”描述系统中的某一部分（即“组合结构”）的内部内容，包括该部分与系统其他部分的交互点，这种图能够展示该部分内容“内部”参与者的配置情况。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8444" y="1565499"/>
            <a:ext cx="3357418" cy="647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、时间图</a:t>
            </a:r>
            <a:endParaRPr lang="en-US" altLang="zh-CN" dirty="0" smtClean="0"/>
          </a:p>
          <a:p>
            <a:r>
              <a:rPr lang="zh-CN" altLang="en-US" dirty="0" smtClean="0"/>
              <a:t>“时间图”是一种可选的交互图，展示交互过程中的真实信息，具体描述对象状态变化的时间点以及维持特定状态的时间段。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b="5628"/>
          <a:stretch>
            <a:fillRect/>
          </a:stretch>
        </p:blipFill>
        <p:spPr bwMode="auto">
          <a:xfrm rot="16200000">
            <a:off x="3754516" y="1782968"/>
            <a:ext cx="3498761" cy="56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10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https://blog.csdn.net/lihepeng007/article/details/49716551?utm_source=copy 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作者：特别爱学习的小学生 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来源：CSDN 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负责需求项目计划的修改，可行性分析报告补全。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负责 1.7uml新特性ppt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负责1.1-1.3的PPT制作，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1.4 uml结构ppt的制作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负责uml视图ppt，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系统开发阶段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负责uml的图ppt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WPS 演示</Application>
  <PresentationFormat>自定义</PresentationFormat>
  <Paragraphs>118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Tahoma</vt:lpstr>
      <vt:lpstr>Eras Bold ITC</vt:lpstr>
      <vt:lpstr>Calibri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233</cp:revision>
  <dcterms:created xsi:type="dcterms:W3CDTF">2015-04-23T03:04:00Z</dcterms:created>
  <dcterms:modified xsi:type="dcterms:W3CDTF">2018-10-14T11:24:37Z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