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370" r:id="rId3"/>
    <p:sldId id="492" r:id="rId5"/>
    <p:sldId id="439" r:id="rId6"/>
    <p:sldId id="545" r:id="rId7"/>
    <p:sldId id="546" r:id="rId8"/>
    <p:sldId id="621" r:id="rId9"/>
    <p:sldId id="455" r:id="rId10"/>
    <p:sldId id="532" r:id="rId11"/>
    <p:sldId id="436" r:id="rId12"/>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A5D"/>
    <a:srgbClr val="297FD5"/>
    <a:srgbClr val="38B1BF"/>
    <a:srgbClr val="00458E"/>
    <a:srgbClr val="8B8B8B"/>
    <a:srgbClr val="B11212"/>
    <a:srgbClr val="F5F5F5"/>
    <a:srgbClr val="022A4F"/>
    <a:srgbClr val="007ADE"/>
    <a:srgbClr val="088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5320" autoAdjust="0"/>
  </p:normalViewPr>
  <p:slideViewPr>
    <p:cSldViewPr>
      <p:cViewPr varScale="1">
        <p:scale>
          <a:sx n="87" d="100"/>
          <a:sy n="87" d="100"/>
        </p:scale>
        <p:origin x="686" y="77"/>
      </p:cViewPr>
      <p:guideLst>
        <p:guide orient="horz" pos="2226"/>
        <p:guide orient="horz" pos="3869"/>
        <p:guide pos="3833"/>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8"/>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media" Target="../media/media1.mp3"/><Relationship Id="rId1" Type="http://schemas.openxmlformats.org/officeDocument/2006/relationships/audio" Target="../media/media1.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2363451" y="2245847"/>
            <a:ext cx="7463155" cy="2367280"/>
          </a:xfrm>
          <a:prstGeom prst="rect">
            <a:avLst/>
          </a:prstGeom>
          <a:noFill/>
        </p:spPr>
        <p:txBody>
          <a:bodyPr wrap="none" lIns="91423" tIns="45712" rIns="91423" bIns="45712" rtlCol="0">
            <a:spAutoFit/>
          </a:bodyPr>
          <a:lstStyle/>
          <a:p>
            <a:pPr algn="ctr" fontAlgn="auto">
              <a:lnSpc>
                <a:spcPct val="1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zh-CN" sz="5400" dirty="0" smtClean="0">
                <a:solidFill>
                  <a:srgbClr val="38B1BF"/>
                </a:solidFill>
                <a:latin typeface="微软雅黑" panose="020B0503020204020204" pitchFamily="34" charset="-122"/>
                <a:ea typeface="微软雅黑" panose="020B0503020204020204" pitchFamily="34" charset="-122"/>
              </a:rPr>
              <a:t>基础</a:t>
            </a:r>
            <a:r>
              <a:rPr lang="en-US" altLang="zh-CN" sz="5400" dirty="0" smtClean="0">
                <a:solidFill>
                  <a:srgbClr val="38B1BF"/>
                </a:solidFill>
                <a:latin typeface="微软雅黑" panose="020B0503020204020204" pitchFamily="34" charset="-122"/>
                <a:ea typeface="微软雅黑" panose="020B0503020204020204" pitchFamily="34" charset="-122"/>
              </a:rPr>
              <a:t>3</a:t>
            </a:r>
            <a:endParaRPr lang="en-US" altLang="zh-CN" sz="5400" dirty="0" smtClean="0">
              <a:solidFill>
                <a:srgbClr val="38B1BF"/>
              </a:solidFill>
              <a:latin typeface="微软雅黑" panose="020B0503020204020204" pitchFamily="34" charset="-122"/>
              <a:ea typeface="微软雅黑" panose="020B0503020204020204" pitchFamily="34" charset="-122"/>
            </a:endParaRPr>
          </a:p>
          <a:p>
            <a:pPr algn="ctr" fontAlgn="auto">
              <a:lnSpc>
                <a:spcPct val="100000"/>
              </a:lnSpc>
            </a:pPr>
            <a:r>
              <a:rPr lang="zh-CN" altLang="en-US" sz="5400" dirty="0" smtClean="0">
                <a:solidFill>
                  <a:srgbClr val="38B1BF"/>
                </a:solidFill>
                <a:latin typeface="微软雅黑" panose="020B0503020204020204" pitchFamily="34" charset="-122"/>
                <a:ea typeface="微软雅黑" panose="020B0503020204020204" pitchFamily="34" charset="-122"/>
              </a:rPr>
              <a:t>对象图，构件图，包图</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6"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24409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2440940"/>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638251"/>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30962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3096260"/>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377888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3778885"/>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包图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6548" y="136356"/>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315467" y="806138"/>
            <a:ext cx="4401820" cy="583565"/>
          </a:xfrm>
          <a:prstGeom prst="rect">
            <a:avLst/>
          </a:prstGeom>
        </p:spPr>
        <p:txBody>
          <a:bodyPr wrap="none">
            <a:spAutoFit/>
          </a:bodyPr>
          <a:lstStyle/>
          <a:p>
            <a:pPr lvl="1" algn="l"/>
            <a:r>
              <a:rPr lang="zh-CN" sz="3200" b="1" dirty="0">
                <a:sym typeface="+mn-ea"/>
              </a:rPr>
              <a:t>少时诵诗书所所所所</a:t>
            </a:r>
            <a:endParaRPr lang="zh-CN" sz="3200" b="1" dirty="0"/>
          </a:p>
        </p:txBody>
      </p:sp>
      <p:sp>
        <p:nvSpPr>
          <p:cNvPr id="10" name="圆角矩形 9"/>
          <p:cNvSpPr/>
          <p:nvPr/>
        </p:nvSpPr>
        <p:spPr>
          <a:xfrm>
            <a:off x="1090295" y="1390015"/>
            <a:ext cx="10283825" cy="44227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9245" y="1464945"/>
            <a:ext cx="9622155" cy="829945"/>
          </a:xfrm>
          <a:prstGeom prst="rect">
            <a:avLst/>
          </a:prstGeom>
          <a:noFill/>
        </p:spPr>
        <p:txBody>
          <a:bodyPr wrap="square" rtlCol="0">
            <a:spAutoFit/>
          </a:bodyPr>
          <a:lstStyle/>
          <a:p>
            <a:pPr lvl="0"/>
            <a:r>
              <a:rPr lang="zh-CN" sz="2400" dirty="0">
                <a:solidFill>
                  <a:srgbClr val="0070C0"/>
                </a:solidFill>
                <a:effectLst>
                  <a:outerShdw blurRad="38100" dist="19050" dir="2700000" algn="tl" rotWithShape="0">
                    <a:schemeClr val="dk1">
                      <a:alpha val="40000"/>
                    </a:schemeClr>
                  </a:outerShdw>
                </a:effectLst>
              </a:rPr>
              <a:t>少时诵诗书所所所所所所所所所所所所所所所所所所所所所所所所所所所所所所所所所所所所所</a:t>
            </a:r>
            <a:endParaRPr lang="zh-CN"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1078640" y="2506030"/>
              <a:ext cx="6092825" cy="1706901"/>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少时诵诗书所所所所所所所所所所所所所所所所所所所所所所所所所所所所所所所所所所所所所所所所所所所所所所所所所所所所所所所所所所所</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999776"/>
            </a:xfrm>
            <a:prstGeom prst="rect">
              <a:avLst/>
            </a:prstGeom>
          </p:spPr>
          <p:txBody>
            <a:bodyPr wrap="square">
              <a:spAutoFit/>
            </a:bodyPr>
            <a:lstStyle/>
            <a:p>
              <a:r>
                <a:rPr lang="zh-CN" dirty="0">
                  <a:solidFill>
                    <a:srgbClr val="000000"/>
                  </a:solidFill>
                  <a:latin typeface="Verdana" panose="020B0604030504040204" pitchFamily="34" charset="0"/>
                </a:rPr>
                <a:t>    </a:t>
              </a:r>
              <a:r>
                <a:rPr lang="zh-CN" sz="2800" dirty="0">
                  <a:solidFill>
                    <a:srgbClr val="000000"/>
                  </a:solidFill>
                  <a:latin typeface="Verdana" panose="020B0604030504040204" pitchFamily="34" charset="0"/>
                </a:rPr>
                <a:t> 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6431915" y="1944370"/>
            <a:ext cx="5410835" cy="36042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4184700"/>
            </a:xfrm>
            <a:prstGeom prst="rect">
              <a:avLst/>
            </a:prstGeom>
          </p:spPr>
          <p:txBody>
            <a:bodyPr wrap="square">
              <a:spAutoFit/>
            </a:bodyPr>
            <a:lstStyle/>
            <a:p>
              <a:r>
                <a:rPr lang="zh-CN"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r>
                <a:rPr lang="zh-CN" dirty="0">
                  <a:solidFill>
                    <a:srgbClr val="000000"/>
                  </a:solidFill>
                  <a:latin typeface="Verdana" panose="020B0604030504040204" pitchFamily="34" charset="0"/>
                </a:rPr>
                <a:t>    </a:t>
              </a:r>
              <a:r>
                <a:rPr lang="en-US" altLang="zh-CN" sz="2800" dirty="0">
                  <a:solidFill>
                    <a:srgbClr val="000000"/>
                  </a:solidFill>
                  <a:latin typeface="Verdana" panose="020B0604030504040204" pitchFamily="34" charset="0"/>
                </a:rPr>
                <a:t>1.</a:t>
              </a:r>
              <a:r>
                <a:rPr lang="zh-CN" sz="2800" dirty="0">
                  <a:solidFill>
                    <a:srgbClr val="000000"/>
                  </a:solidFill>
                  <a:latin typeface="Verdana" panose="020B0604030504040204" pitchFamily="34" charset="0"/>
                </a:rPr>
                <a:t>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en-US" altLang="zh-CN" sz="2800" dirty="0">
                  <a:solidFill>
                    <a:srgbClr val="000000"/>
                  </a:solidFill>
                  <a:latin typeface="Verdana" panose="020B0604030504040204" pitchFamily="34" charset="0"/>
                  <a:sym typeface="+mn-ea"/>
                </a:rPr>
                <a:t>   2.</a:t>
              </a:r>
              <a:r>
                <a:rPr lang="zh-CN" sz="2800" dirty="0">
                  <a:solidFill>
                    <a:srgbClr val="000000"/>
                  </a:solidFill>
                  <a:latin typeface="Verdana" panose="020B0604030504040204" pitchFamily="34" charset="0"/>
                  <a:sym typeface="+mn-ea"/>
                </a:rPr>
                <a:t>少时诵诗书所所所所所所</a:t>
              </a:r>
              <a:endParaRPr lang="zh-CN" sz="2800" dirty="0">
                <a:solidFill>
                  <a:srgbClr val="000000"/>
                </a:solidFill>
                <a:latin typeface="Verdana" panose="020B0604030504040204" pitchFamily="34" charset="0"/>
                <a:sym typeface="+mn-ea"/>
              </a:endParaRPr>
            </a:p>
            <a:p>
              <a:endParaRPr lang="zh-CN" sz="2800" dirty="0">
                <a:solidFill>
                  <a:srgbClr val="000000"/>
                </a:solidFill>
                <a:latin typeface="Verdana" panose="020B0604030504040204" pitchFamily="34" charset="0"/>
                <a:sym typeface="+mn-ea"/>
              </a:endParaRPr>
            </a:p>
            <a:p>
              <a:r>
                <a:rPr lang="en-US" altLang="zh-CN" sz="2800" dirty="0">
                  <a:solidFill>
                    <a:srgbClr val="000000"/>
                  </a:solidFill>
                  <a:latin typeface="Verdana" panose="020B0604030504040204" pitchFamily="34" charset="0"/>
                  <a:sym typeface="+mn-ea"/>
                </a:rPr>
                <a:t>   3.</a:t>
              </a:r>
              <a:r>
                <a:rPr lang="zh-CN" sz="2800" dirty="0">
                  <a:solidFill>
                    <a:srgbClr val="000000"/>
                  </a:solidFill>
                  <a:latin typeface="Verdana" panose="020B0604030504040204" pitchFamily="34" charset="0"/>
                  <a:sym typeface="+mn-ea"/>
                </a:rPr>
                <a:t>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p>
            <a:r>
              <a:rPr lang="zh-CN" altLang="en-US">
                <a:solidFill>
                  <a:schemeClr val="bg1"/>
                </a:solidFill>
              </a:rPr>
              <a:t>提问</a:t>
            </a:r>
            <a:endParaRPr lang="zh-CN" altLang="en-US">
              <a:solidFill>
                <a:schemeClr val="bg1"/>
              </a:solidFill>
            </a:endParaRP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606" y="693490"/>
            <a:ext cx="9141807" cy="2861310"/>
          </a:xfrm>
          <a:prstGeom prst="rect">
            <a:avLst/>
          </a:prstGeom>
          <a:noFill/>
        </p:spPr>
        <p:txBody>
          <a:bodyPr wrap="square" rtlCol="0">
            <a:spAutoFit/>
          </a:bodyPr>
          <a:lstStyle/>
          <a:p>
            <a:r>
              <a:rPr lang="en-US" altLang="zh-CN" sz="1800" dirty="0" smtClean="0"/>
              <a:t>[1]</a:t>
            </a:r>
            <a:r>
              <a:rPr lang="zh-CN" altLang="en-US" sz="1800" dirty="0" smtClean="0"/>
              <a:t> </a:t>
            </a:r>
            <a:r>
              <a:rPr lang="en-US" altLang="zh-CN" sz="1800" dirty="0" smtClean="0"/>
              <a:t>UML</a:t>
            </a:r>
            <a:r>
              <a:rPr lang="zh-CN" altLang="en-US" sz="1800" dirty="0" smtClean="0"/>
              <a:t>用户指南</a:t>
            </a:r>
            <a:r>
              <a:rPr lang="en-US" altLang="zh-CN" sz="1800" dirty="0" smtClean="0"/>
              <a:t>(</a:t>
            </a:r>
            <a:r>
              <a:rPr lang="zh-CN" altLang="en-US" sz="1800" dirty="0" smtClean="0"/>
              <a:t>第</a:t>
            </a:r>
            <a:r>
              <a:rPr lang="en-US" altLang="zh-CN" sz="1800" dirty="0" smtClean="0"/>
              <a:t>2</a:t>
            </a:r>
            <a:r>
              <a:rPr lang="zh-CN" altLang="en-US" sz="1800" dirty="0" smtClean="0"/>
              <a:t>版</a:t>
            </a:r>
            <a:r>
              <a:rPr lang="en-US" altLang="zh-CN" sz="1800" dirty="0" smtClean="0"/>
              <a:t>·</a:t>
            </a:r>
            <a:r>
              <a:rPr lang="zh-CN" altLang="en-US" sz="1800" dirty="0" smtClean="0"/>
              <a:t>修订版</a:t>
            </a:r>
            <a:r>
              <a:rPr lang="en-US" altLang="zh-CN" sz="1800" dirty="0" smtClean="0"/>
              <a:t>)(</a:t>
            </a:r>
            <a:r>
              <a:rPr lang="zh-CN" altLang="en-US" sz="1800" dirty="0" smtClean="0"/>
              <a:t>作者</a:t>
            </a:r>
            <a:r>
              <a:rPr lang="en-US" altLang="zh-CN" sz="1800" dirty="0"/>
              <a:t>:Grady </a:t>
            </a:r>
            <a:r>
              <a:rPr lang="en-US" altLang="zh-CN" sz="1800" dirty="0" err="1" smtClean="0"/>
              <a:t>Booch</a:t>
            </a:r>
            <a:r>
              <a:rPr lang="zh-CN" altLang="en-US" sz="1800" dirty="0" smtClean="0"/>
              <a:t>等</a:t>
            </a:r>
            <a:r>
              <a:rPr lang="en-US" altLang="zh-CN" sz="1800" dirty="0" smtClean="0"/>
              <a:t>)	</a:t>
            </a:r>
            <a:r>
              <a:rPr lang="zh-CN" altLang="en-US" sz="1800" dirty="0" smtClean="0"/>
              <a:t>人民</a:t>
            </a:r>
            <a:r>
              <a:rPr lang="zh-CN" altLang="en-US" sz="1800" dirty="0"/>
              <a:t>邮电</a:t>
            </a:r>
            <a:r>
              <a:rPr lang="zh-CN" altLang="en-US" sz="1800" dirty="0" smtClean="0"/>
              <a:t>出版社</a:t>
            </a:r>
            <a:endParaRPr lang="en-US" altLang="zh-CN" sz="1800" dirty="0" smtClean="0"/>
          </a:p>
          <a:p>
            <a:endParaRPr lang="en-US" altLang="zh-CN" sz="1800" dirty="0" smtClean="0"/>
          </a:p>
          <a:p>
            <a:r>
              <a:rPr lang="en-US" altLang="zh-CN" sz="1800" dirty="0" smtClean="0"/>
              <a:t>[2]</a:t>
            </a:r>
            <a:r>
              <a:rPr lang="zh-CN" altLang="en-US" sz="1800" dirty="0"/>
              <a:t> </a:t>
            </a:r>
            <a:r>
              <a:rPr lang="en-US" altLang="zh-CN" sz="1800" dirty="0"/>
              <a:t>UML2</a:t>
            </a:r>
            <a:r>
              <a:rPr lang="zh-CN" altLang="en-US" sz="1800" dirty="0"/>
              <a:t>基础、建模与设计</a:t>
            </a:r>
            <a:r>
              <a:rPr lang="zh-CN" altLang="en-US" sz="1800" dirty="0" smtClean="0"/>
              <a:t>教程</a:t>
            </a:r>
            <a:r>
              <a:rPr lang="en-US" altLang="zh-CN" sz="1800" dirty="0"/>
              <a:t>(</a:t>
            </a:r>
            <a:r>
              <a:rPr lang="zh-CN" altLang="en-US" sz="1800" dirty="0" smtClean="0"/>
              <a:t>作者</a:t>
            </a:r>
            <a:r>
              <a:rPr lang="en-US" altLang="zh-CN" sz="1800" dirty="0" smtClean="0"/>
              <a:t>:</a:t>
            </a:r>
            <a:r>
              <a:rPr lang="zh-CN" altLang="en-US" sz="1800" dirty="0" smtClean="0"/>
              <a:t>杨弘平等</a:t>
            </a:r>
            <a:r>
              <a:rPr lang="en-US" altLang="zh-CN" sz="1800" dirty="0" smtClean="0"/>
              <a:t>)	</a:t>
            </a:r>
            <a:r>
              <a:rPr lang="zh-CN" altLang="en-US" sz="1800" dirty="0" smtClean="0"/>
              <a:t>清华大学出版社</a:t>
            </a:r>
            <a:endParaRPr lang="en-US" altLang="zh-CN" sz="1800" dirty="0"/>
          </a:p>
          <a:p>
            <a:endParaRPr lang="zh-CN" altLang="en-US" sz="1800" dirty="0"/>
          </a:p>
          <a:p>
            <a:r>
              <a:rPr lang="en-US" altLang="zh-CN" sz="1800" dirty="0" smtClean="0">
                <a:sym typeface="+mn-ea"/>
              </a:rPr>
              <a:t>[3]</a:t>
            </a:r>
            <a:r>
              <a:rPr lang="zh-CN" altLang="en-US" sz="1800" dirty="0">
                <a:sym typeface="+mn-ea"/>
              </a:rPr>
              <a:t>《软件需求（第三版）》美</a:t>
            </a:r>
            <a:r>
              <a:rPr lang="en-US" altLang="zh-CN" sz="1800" dirty="0">
                <a:sym typeface="+mn-ea"/>
              </a:rPr>
              <a:t>KARL WIEGERS ,JOY BEATTY</a:t>
            </a:r>
            <a:endParaRPr lang="en-US" altLang="zh-CN" sz="1800" dirty="0" smtClean="0">
              <a:sym typeface="+mn-ea"/>
            </a:endParaRPr>
          </a:p>
          <a:p>
            <a:endParaRPr lang="en-US" altLang="zh-CN" sz="1800" dirty="0" smtClean="0">
              <a:sym typeface="+mn-ea"/>
            </a:endParaRPr>
          </a:p>
          <a:p>
            <a:endParaRPr lang="zh-CN" altLang="en-US" sz="1800" dirty="0"/>
          </a:p>
          <a:p>
            <a:endParaRPr lang="en-US" altLang="zh-CN" sz="1800" dirty="0">
              <a:solidFill>
                <a:schemeClr val="tx1"/>
              </a:solidFill>
              <a:effectLst>
                <a:outerShdw blurRad="38100" dist="19050" dir="2700000" algn="tl" rotWithShape="0">
                  <a:schemeClr val="dk1">
                    <a:alpha val="40000"/>
                  </a:schemeClr>
                </a:outerShdw>
              </a:effectLst>
            </a:endParaRPr>
          </a:p>
          <a:p>
            <a:endParaRPr lang="en-US" altLang="zh-CN" sz="1800" dirty="0" smtClean="0"/>
          </a:p>
          <a:p>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endParaRPr lang="zh-CN" altLang="en-US" sz="32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459740"/>
          <a:ext cx="7771130" cy="382651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负责</a:t>
                      </a:r>
                      <a:r>
                        <a:rPr lang="zh-CN" sz="2400" b="0" dirty="0" smtClean="0">
                          <a:solidFill>
                            <a:schemeClr val="tx1"/>
                          </a:solidFill>
                        </a:rPr>
                        <a:t>制作</a:t>
                      </a:r>
                      <a:r>
                        <a:rPr lang="en-US" altLang="zh-CN" sz="2400" b="0" dirty="0" smtClean="0">
                          <a:solidFill>
                            <a:schemeClr val="tx1"/>
                          </a:solidFill>
                        </a:rPr>
                        <a:t>PPT</a:t>
                      </a:r>
                      <a:r>
                        <a:rPr lang="zh-CN" altLang="en-US" sz="2400" b="0" dirty="0" smtClean="0">
                          <a:solidFill>
                            <a:schemeClr val="tx1"/>
                          </a:solidFill>
                        </a:rPr>
                        <a:t>模板以及审核</a:t>
                      </a:r>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9.3</a:t>
                      </a:r>
                      <a:endParaRPr lang="en-US" altLang="zh-CN" sz="2400" b="0" dirty="0" smtClean="0">
                        <a:solidFill>
                          <a:schemeClr val="tx1"/>
                        </a:solidFill>
                      </a:endParaRP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endParaRPr lang="zh-CN" altLang="en-US" dirty="0" smtClean="0">
                        <a:solidFill>
                          <a:schemeClr val="tx1"/>
                        </a:solidFill>
                      </a:endParaRPr>
                    </a:p>
                  </a:txBody>
                  <a:tcPr/>
                </a:tc>
                <a:tc>
                  <a:txBody>
                    <a:bodyPr/>
                    <a:lstStyle/>
                    <a:p>
                      <a:pPr algn="l">
                        <a:buNone/>
                      </a:pPr>
                      <a:r>
                        <a:rPr lang="zh-CN" dirty="0" smtClean="0">
                          <a:solidFill>
                            <a:schemeClr val="tx1"/>
                          </a:solidFill>
                        </a:rPr>
                        <a:t>负责</a:t>
                      </a:r>
                      <a:r>
                        <a:rPr lang="en-US" altLang="zh-CN" dirty="0" smtClean="0">
                          <a:solidFill>
                            <a:schemeClr val="tx1"/>
                          </a:solidFill>
                        </a:rPr>
                        <a:t>PPT</a:t>
                      </a:r>
                      <a:r>
                        <a:rPr lang="zh-CN" altLang="en-US" dirty="0" smtClean="0">
                          <a:solidFill>
                            <a:schemeClr val="tx1"/>
                          </a:solidFill>
                        </a:rPr>
                        <a:t>审核</a:t>
                      </a:r>
                      <a:endParaRPr lang="zh-CN" altLang="en-US" dirty="0" smtClean="0">
                        <a:solidFill>
                          <a:schemeClr val="tx1"/>
                        </a:solidFill>
                      </a:endParaRPr>
                    </a:p>
                  </a:txBody>
                  <a:tcPr/>
                </a:tc>
                <a:tc>
                  <a:txBody>
                    <a:bodyPr/>
                    <a:lstStyle/>
                    <a:p>
                      <a:pPr algn="l">
                        <a:buNone/>
                      </a:pPr>
                      <a:r>
                        <a:rPr lang="en-US" altLang="zh-CN" dirty="0" smtClean="0">
                          <a:solidFill>
                            <a:schemeClr val="tx1"/>
                          </a:solidFill>
                        </a:rPr>
                        <a:t>9.5</a:t>
                      </a:r>
                      <a:endParaRPr lang="en-US" altLang="zh-CN" dirty="0" smtClean="0">
                        <a:solidFill>
                          <a:schemeClr val="tx1"/>
                        </a:solidFill>
                      </a:endParaRPr>
                    </a:p>
                  </a:txBody>
                  <a:tcPr/>
                </a:tc>
              </a:tr>
              <a:tr h="805815">
                <a:tc>
                  <a:txBody>
                    <a:bodyPr/>
                    <a:lstStyle/>
                    <a:p>
                      <a:pPr algn="l">
                        <a:buNone/>
                      </a:pPr>
                      <a:r>
                        <a:rPr lang="zh-CN" dirty="0" smtClean="0">
                          <a:solidFill>
                            <a:schemeClr val="tx1"/>
                          </a:solidFill>
                        </a:rPr>
                        <a:t>陈子卿</a:t>
                      </a:r>
                      <a:endParaRPr lang="zh-CN"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对象图部分</a:t>
                      </a:r>
                      <a:r>
                        <a:rPr lang="en-US" altLang="zh-CN" dirty="0" smtClean="0">
                          <a:solidFill>
                            <a:schemeClr val="tx1"/>
                          </a:solidFill>
                        </a:rPr>
                        <a:t>PPT</a:t>
                      </a:r>
                      <a:r>
                        <a:rPr lang="zh-CN" altLang="en-US" dirty="0" smtClean="0">
                          <a:solidFill>
                            <a:schemeClr val="tx1"/>
                          </a:solidFill>
                        </a:rPr>
                        <a:t>制作</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9.7</a:t>
                      </a:r>
                      <a:endParaRPr lang="en-US" altLang="zh-CN" dirty="0" smtClean="0">
                        <a:solidFill>
                          <a:schemeClr val="tx1"/>
                        </a:solidFill>
                      </a:endParaRP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dirty="0" smtClean="0">
                          <a:solidFill>
                            <a:schemeClr val="tx1"/>
                          </a:solidFill>
                        </a:rPr>
                        <a:t>包图部分</a:t>
                      </a:r>
                      <a:r>
                        <a:rPr lang="en-US" altLang="zh-CN" dirty="0" smtClean="0">
                          <a:solidFill>
                            <a:schemeClr val="tx1"/>
                          </a:solidFill>
                        </a:rPr>
                        <a:t>PPT</a:t>
                      </a:r>
                      <a:r>
                        <a:rPr lang="zh-CN" altLang="en-US" dirty="0" smtClean="0">
                          <a:solidFill>
                            <a:schemeClr val="tx1"/>
                          </a:solidFill>
                        </a:rPr>
                        <a:t>制作</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sz="2100" dirty="0" smtClean="0">
                          <a:solidFill>
                            <a:schemeClr val="tx1"/>
                          </a:solidFill>
                          <a:sym typeface="+mn-ea"/>
                        </a:rPr>
                        <a:t>构件图部分</a:t>
                      </a:r>
                      <a:r>
                        <a:rPr lang="en-US" altLang="zh-CN" sz="2100" dirty="0" smtClean="0">
                          <a:solidFill>
                            <a:schemeClr val="tx1"/>
                          </a:solidFill>
                          <a:sym typeface="+mn-ea"/>
                        </a:rPr>
                        <a:t>PPT</a:t>
                      </a:r>
                      <a:r>
                        <a:rPr lang="zh-CN" altLang="en-US" sz="2100" dirty="0" smtClean="0">
                          <a:solidFill>
                            <a:schemeClr val="tx1"/>
                          </a:solidFill>
                          <a:sym typeface="+mn-ea"/>
                        </a:rPr>
                        <a:t>制作</a:t>
                      </a:r>
                      <a:endParaRPr lang="zh-CN" altLang="en-US" sz="2100" dirty="0" smtClean="0">
                        <a:solidFill>
                          <a:schemeClr val="tx1"/>
                        </a:solidFill>
                        <a:sym typeface="+mn-ea"/>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9.6</a:t>
                      </a:r>
                      <a:endParaRPr lang="en-US" altLang="zh-CN"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Words>
  <Application>WPS 演示</Application>
  <PresentationFormat>自定义</PresentationFormat>
  <Paragraphs>124</Paragraphs>
  <Slides>9</Slides>
  <Notes>11</Notes>
  <HiddenSlides>0</HiddenSlides>
  <MMClips>1</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vt:i4>
      </vt:variant>
    </vt:vector>
  </HeadingPairs>
  <TitlesOfParts>
    <vt:vector size="29" baseType="lpstr">
      <vt:lpstr>Arial</vt:lpstr>
      <vt:lpstr>宋体</vt:lpstr>
      <vt:lpstr>Wingdings</vt:lpstr>
      <vt:lpstr>微软雅黑</vt:lpstr>
      <vt:lpstr>Tahoma</vt:lpstr>
      <vt:lpstr>Eras Bold ITC</vt:lpstr>
      <vt:lpstr>+中文标题</vt:lpstr>
      <vt:lpstr>Arial Unicode MS</vt:lpstr>
      <vt:lpstr>Times New Roman</vt:lpstr>
      <vt:lpstr>Verdana</vt:lpstr>
      <vt:lpstr>Calibri</vt:lpstr>
      <vt:lpstr>RomanS</vt:lpstr>
      <vt:lpstr>Arial Unicode MS</vt:lpstr>
      <vt:lpstr>Calibri</vt:lpstr>
      <vt:lpstr>华文行楷</vt:lpstr>
      <vt:lpstr>Courier New</vt:lpstr>
      <vt:lpstr>+中文正文</vt:lpstr>
      <vt:lpstr>华文新魏</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366</cp:revision>
  <dcterms:created xsi:type="dcterms:W3CDTF">2015-04-23T03:04:00Z</dcterms:created>
  <dcterms:modified xsi:type="dcterms:W3CDTF">2018-12-09T03:18:19Z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