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70" r:id="rId3"/>
    <p:sldId id="492" r:id="rId5"/>
    <p:sldId id="439" r:id="rId6"/>
    <p:sldId id="545" r:id="rId7"/>
    <p:sldId id="506" r:id="rId8"/>
    <p:sldId id="507" r:id="rId9"/>
    <p:sldId id="546" r:id="rId10"/>
    <p:sldId id="561" r:id="rId11"/>
    <p:sldId id="562" r:id="rId12"/>
    <p:sldId id="455" r:id="rId13"/>
    <p:sldId id="532" r:id="rId14"/>
    <p:sldId id="436" r:id="rId15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87" d="100"/>
          <a:sy n="87" d="100"/>
        </p:scale>
        <p:origin x="686" y="77"/>
      </p:cViewPr>
      <p:guideLst>
        <p:guide orient="horz" pos="2227"/>
        <p:guide orient="horz" pos="3884"/>
        <p:guide pos="3833"/>
        <p:guide pos="7208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96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51218" y="1950572"/>
            <a:ext cx="5160010" cy="236728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 fontAlgn="auto">
              <a:lnSpc>
                <a:spcPct val="200000"/>
              </a:lnSpc>
            </a:pP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界面原型设计</a:t>
            </a:r>
            <a:endParaRPr lang="zh-CN" altLang="en-US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sz="20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96228" y="4778722"/>
            <a:ext cx="228600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5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322630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400" b="0" dirty="0" smtClean="0">
                          <a:solidFill>
                            <a:schemeClr val="tx1"/>
                          </a:solidFill>
                        </a:rPr>
                        <a:t>UML用户指南（第2版·修订版）</a:t>
                      </a:r>
                      <a:endParaRPr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:Grady Booch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James Rumbaugh 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Ivar Jacobson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94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dirty="0" smtClean="0">
                          <a:solidFill>
                            <a:schemeClr val="tx1"/>
                          </a:solidFill>
                        </a:rPr>
                        <a:t>UML2基础、建模与设计教程</a:t>
                      </a:r>
                      <a:endParaRPr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作者：杨弘平 等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459740"/>
          <a:ext cx="7771130" cy="419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937510"/>
                <a:gridCol w="2938145"/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负责 1.7uml新特性ppt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负责1.1-1.3的PPT制作，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1.4 uml结构ppt的制作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负责uml视图ppt，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系统开发阶段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9.4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负责uml的图ppt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4455" y="92011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124" y="226782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45835" y="920115"/>
            <a:ext cx="3744595" cy="481965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349" y="2538554"/>
              <a:ext cx="2979913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引言：什么是界面原型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117426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172710" y="157543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54090" y="1575435"/>
            <a:ext cx="3744595" cy="481965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为什么会有界面原型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172710" y="22580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4090" y="2258060"/>
            <a:ext cx="3744595" cy="481965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界面原型的设计原则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5172710" y="29311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4090" y="2931160"/>
            <a:ext cx="3744595" cy="481965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界面原型开发工具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172710" y="355854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54090" y="3558540"/>
            <a:ext cx="3744595" cy="481965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349" y="2538554"/>
              <a:ext cx="2866888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界面原型的使用与评估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172710" y="420878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054090" y="4208780"/>
            <a:ext cx="3744595" cy="481965"/>
            <a:chOff x="6315199" y="2492728"/>
            <a:chExt cx="3744416" cy="511504"/>
          </a:xfrm>
        </p:grpSpPr>
        <p:sp>
          <p:nvSpPr>
            <p:cNvPr id="21" name="圆角矩形 2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界面原型的风险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5164455" y="494411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45835" y="4944110"/>
            <a:ext cx="3744595" cy="481965"/>
            <a:chOff x="6315199" y="2492728"/>
            <a:chExt cx="3744416" cy="511504"/>
          </a:xfrm>
        </p:grpSpPr>
        <p:sp>
          <p:nvSpPr>
            <p:cNvPr id="28" name="圆角矩形 2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界面原型的成功因素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5164455" y="560260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45835" y="5602605"/>
            <a:ext cx="3744595" cy="481965"/>
            <a:chOff x="6315199" y="2492728"/>
            <a:chExt cx="3744416" cy="511504"/>
          </a:xfrm>
        </p:grpSpPr>
        <p:sp>
          <p:nvSpPr>
            <p:cNvPr id="32" name="圆角矩形 3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参考资料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5172710" y="626046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54090" y="6260465"/>
            <a:ext cx="3744595" cy="481965"/>
            <a:chOff x="6315199" y="2492728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分工与绩效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85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9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350"/>
                            </p:stCondLst>
                            <p:childTnLst>
                              <p:par>
                                <p:cTn id="9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8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850"/>
                            </p:stCondLst>
                            <p:childTnLst>
                              <p:par>
                                <p:cTn id="10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3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1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8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28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850"/>
                            </p:stCondLst>
                            <p:childTnLst>
                              <p:par>
                                <p:cTn id="1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6" grpId="2" bldLvl="0" animBg="1"/>
      <p:bldP spid="10" grpId="0" bldLvl="0" animBg="1"/>
      <p:bldP spid="10" grpId="1" bldLvl="0" animBg="1"/>
      <p:bldP spid="10" grpId="2" bldLvl="0" animBg="1"/>
      <p:bldP spid="14" grpId="0" bldLvl="0" animBg="1"/>
      <p:bldP spid="14" grpId="1" bldLvl="0" animBg="1"/>
      <p:bldP spid="14" grpId="2" bldLvl="0" animBg="1"/>
      <p:bldP spid="19" grpId="0" bldLvl="0" animBg="1"/>
      <p:bldP spid="19" grpId="1" bldLvl="0" animBg="1"/>
      <p:bldP spid="19" grpId="2" bldLvl="0" animBg="1"/>
      <p:bldP spid="23" grpId="0" bldLvl="0" animBg="1"/>
      <p:bldP spid="23" grpId="1" bldLvl="0" animBg="1"/>
      <p:bldP spid="23" grpId="2" bldLvl="0" animBg="1"/>
      <p:bldP spid="30" grpId="0" bldLvl="0" animBg="1"/>
      <p:bldP spid="30" grpId="1" bldLvl="0" animBg="1"/>
      <p:bldP spid="30" grpId="2" bldLvl="0" animBg="1"/>
      <p:bldP spid="34" grpId="0" bldLvl="0" animBg="1"/>
      <p:bldP spid="34" grpId="1" bldLvl="0" animBg="1"/>
      <p:bldP spid="34" grpId="2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引言：什么是界面原型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5467" y="806138"/>
            <a:ext cx="39935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/>
            <a:r>
              <a:rPr lang="zh-CN" sz="3200" b="1" dirty="0">
                <a:sym typeface="+mn-ea"/>
              </a:rPr>
              <a:t>界面原型是什么？</a:t>
            </a:r>
            <a:endParaRPr lang="zh-CN" sz="3200" b="1" dirty="0"/>
          </a:p>
        </p:txBody>
      </p:sp>
      <p:sp>
        <p:nvSpPr>
          <p:cNvPr id="10" name="圆角矩形 9"/>
          <p:cNvSpPr/>
          <p:nvPr/>
        </p:nvSpPr>
        <p:spPr>
          <a:xfrm>
            <a:off x="1090295" y="1390015"/>
            <a:ext cx="10283825" cy="4422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9245" y="1464945"/>
            <a:ext cx="96221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ln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界面（即以用户为中心的</a:t>
            </a:r>
            <a:r>
              <a:rPr lang="en-US" altLang="zh-CN" sz="2400" dirty="0">
                <a:ln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zh-CN" altLang="en-US" sz="2400" dirty="0">
                <a:ln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UI即 User Interface(用户界面)的简称。UI设计则是指对软件的人机交互、操作逻辑、界面美观的整体设计。好的UI设计不仅是让软件变得有个性有品味，还要让软件的操作变得舒适、简单、自由,充分体现软件的定位和特点。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400" dirty="0">
                <a:ln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原型（prototype）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即把系统主要功能和接口通过快速开发制作为“软件样机”（或者静态稿）以可视化的形式展现给用户，及时征求用户意见，从而明确无误地确定用户需求。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原型也可用于征求内部意见，作为分析和设计的接口之一，可方便于沟通。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参考资料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https://zhidao.baidu.com/question/1509857950518098180.html 于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2018-11-3 9:48</a:t>
            </a:r>
            <a:endParaRPr lang="en-US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引言：什么是界面原型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1141031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1078640" y="2506030"/>
              <a:ext cx="6092825" cy="29997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sym typeface="+mn-ea"/>
                </a:rPr>
                <a:t> </a:t>
              </a:r>
              <a:r>
                <a:rPr lang="en-US" altLang="zh-CN" sz="280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sym typeface="+mn-ea"/>
                </a:rPr>
                <a:t>	</a:t>
              </a:r>
              <a:r>
                <a:rPr lang="zh-CN" altLang="en-US" sz="280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sym typeface="+mn-ea"/>
                </a:rPr>
                <a:t>产品原型可以概括的说是整个产品面市之前的一个框架设计,以</a:t>
              </a:r>
              <a:r>
                <a:rPr lang="zh-CN" altLang="en-US" sz="280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  <a:sym typeface="+mn-ea"/>
                </a:rPr>
                <a:t>网站注册作为例子</a:t>
              </a:r>
              <a:r>
                <a:rPr lang="zh-CN" altLang="en-US" sz="280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sym typeface="+mn-ea"/>
                </a:rPr>
                <a:t>,整个前期的</a:t>
              </a:r>
              <a:r>
                <a:rPr lang="zh-CN" altLang="en-US" sz="280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  <a:sym typeface="+mn-ea"/>
                </a:rPr>
                <a:t>交互设计流程图之后</a:t>
              </a:r>
              <a:r>
                <a:rPr lang="zh-CN" altLang="en-US" sz="280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sym typeface="+mn-ea"/>
                </a:rPr>
                <a:t>,就是原形开发的设计阶段,简单的来说是将页面的模块、原素、人机交互的形式，利用线框描述的方法，将产品脱离皮肤状态下</a:t>
              </a:r>
              <a:r>
                <a:rPr lang="zh-CN" altLang="en-US" sz="280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  <a:sym typeface="+mn-ea"/>
                </a:rPr>
                <a:t>更加具体更生动的</a:t>
              </a:r>
              <a:r>
                <a:rPr lang="zh-CN" altLang="en-US" sz="280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sym typeface="+mn-ea"/>
                </a:rPr>
                <a:t>进行表达.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66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引言：什么是界面原型</a:t>
            </a:r>
            <a:endParaRPr lang="zh-CN" sz="2660" kern="1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876" y="1261110"/>
            <a:ext cx="10219689" cy="4913631"/>
            <a:chOff x="165515" y="1269554"/>
            <a:chExt cx="7776863" cy="4905420"/>
          </a:xfrm>
        </p:grpSpPr>
        <p:sp>
          <p:nvSpPr>
            <p:cNvPr id="7" name="矩形 6"/>
            <p:cNvSpPr/>
            <p:nvPr/>
          </p:nvSpPr>
          <p:spPr>
            <a:xfrm>
              <a:off x="435632" y="1871796"/>
              <a:ext cx="7445378" cy="42854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什么是界面原型设计：</a:t>
              </a:r>
              <a:endPara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1.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交互设计师与PD、PM、网页开发工程师</a:t>
              </a:r>
              <a:r>
                <a:rPr lang="zh-CN" altLang="en-US" sz="2800" b="0" i="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沟通的最好工具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。</a:t>
              </a:r>
              <a:endPara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2.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设计在原则上必须是</a:t>
              </a:r>
              <a:r>
                <a:rPr lang="zh-CN" altLang="en-US" sz="2800" b="0" i="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交互设计师的产物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。</a:t>
              </a:r>
              <a:endPara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3.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交互设计以</a:t>
              </a:r>
              <a:r>
                <a:rPr lang="zh-CN" altLang="en-US" sz="2800" b="0" i="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用户为中心的理念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会贯穿整个产品。</a:t>
              </a:r>
              <a:endPara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4.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利用</a:t>
              </a:r>
              <a:r>
                <a:rPr lang="zh-CN" altLang="en-US" sz="2800" b="0" i="0" dirty="0">
                  <a:solidFill>
                    <a:schemeClr val="tx1"/>
                  </a:solidFill>
                  <a:effectLst/>
                  <a:latin typeface="Verdana" panose="020B0604030504040204" pitchFamily="34" charset="0"/>
                </a:rPr>
                <a:t>交互设计师</a:t>
              </a:r>
              <a:r>
                <a:rPr lang="zh-CN" altLang="en-US" sz="2800" b="0" i="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专业的眼光与经验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直接导至该</a:t>
              </a:r>
              <a:r>
                <a:rPr lang="zh-CN" altLang="en-US" sz="2800" b="0" i="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产品的可用性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。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65515" y="1269554"/>
              <a:ext cx="7776863" cy="4905420"/>
              <a:chOff x="1220026" y="1772435"/>
              <a:chExt cx="7135478" cy="357914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20026" y="2111158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1127696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339939" y="1985208"/>
              <a:ext cx="7673955" cy="3646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下列角色使用用户界面原型：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sz="2800" dirty="0">
                  <a:solidFill>
                    <a:srgbClr val="FF0000"/>
                  </a:solidFill>
                  <a:latin typeface="Verdana" panose="020B0604030504040204" pitchFamily="34" charset="0"/>
                </a:rPr>
                <a:t>用例阐释者</a:t>
              </a:r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，用来了解用例的用户界面；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sz="2800" dirty="0">
                  <a:solidFill>
                    <a:srgbClr val="FF0000"/>
                  </a:solidFill>
                  <a:latin typeface="Verdana" panose="020B0604030504040204" pitchFamily="34" charset="0"/>
                </a:rPr>
                <a:t>系统分析员</a:t>
              </a:r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，用来了解用户界面如何影响系统分析；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sz="2800" dirty="0">
                  <a:solidFill>
                    <a:srgbClr val="FF0000"/>
                  </a:solidFill>
                  <a:latin typeface="Verdana" panose="020B0604030504040204" pitchFamily="34" charset="0"/>
                </a:rPr>
                <a:t>设计员</a:t>
              </a:r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，用来了解用户界面如何施加影响及它对系统“内部”的要求；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sz="2800" dirty="0">
                  <a:solidFill>
                    <a:srgbClr val="FF0000"/>
                  </a:solidFill>
                  <a:latin typeface="Verdana" panose="020B0604030504040204" pitchFamily="34" charset="0"/>
                </a:rPr>
                <a:t>类测试人员</a:t>
              </a:r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，用来制定测试计划活动。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6061710" cy="4915535"/>
            <a:chOff x="237030" y="1269554"/>
            <a:chExt cx="7776864" cy="4915594"/>
          </a:xfrm>
        </p:grpSpPr>
        <p:sp>
          <p:nvSpPr>
            <p:cNvPr id="5" name="矩形 4"/>
            <p:cNvSpPr/>
            <p:nvPr/>
          </p:nvSpPr>
          <p:spPr>
            <a:xfrm>
              <a:off x="546794" y="1923612"/>
              <a:ext cx="6777864" cy="4261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    </a:t>
              </a:r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可建立三种基本原型：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    图纸（在纸上）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zh-CN" sz="1800" dirty="0">
                  <a:solidFill>
                    <a:srgbClr val="000000"/>
                  </a:solidFill>
                  <a:latin typeface="Verdana" panose="020B0604030504040204" pitchFamily="34" charset="0"/>
                  <a:sym typeface="+mn-ea"/>
                </a:rPr>
                <a:t>参考资料：https://blog.csdn.net/htx_helloworld/article/details/39647517 于</a:t>
              </a:r>
              <a:r>
                <a:rPr lang="en-US" altLang="zh-CN" sz="1800" dirty="0">
                  <a:solidFill>
                    <a:srgbClr val="000000"/>
                  </a:solidFill>
                  <a:latin typeface="Verdana" panose="020B0604030504040204" pitchFamily="34" charset="0"/>
                  <a:sym typeface="+mn-ea"/>
                </a:rPr>
                <a:t>2018-11-3 10:12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    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1915" y="1944370"/>
            <a:ext cx="5410835" cy="36042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430720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735742" y="2138245"/>
              <a:ext cx="6777864" cy="2030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    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    位图（绘图工具）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7740" y="1670050"/>
            <a:ext cx="7172960" cy="35185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0015" y="-161290"/>
            <a:ext cx="9001760" cy="2138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sz="2800" dirty="0">
                <a:solidFill>
                  <a:srgbClr val="000000"/>
                </a:solidFill>
                <a:latin typeface="Verdana" panose="020B0604030504040204" pitchFamily="34" charset="0"/>
              </a:rPr>
              <a:t>     可执行文件（交互式）</a:t>
            </a:r>
            <a:endParaRPr lang="zh-CN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sz="2800" dirty="0">
                <a:solidFill>
                  <a:srgbClr val="000000"/>
                </a:solidFill>
                <a:latin typeface="Verdana" panose="020B0604030504040204" pitchFamily="34" charset="0"/>
              </a:rPr>
              <a:t>     很多项目中，您需要按上述顺序使用全部三种原型。</a:t>
            </a:r>
            <a:endParaRPr 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1670685"/>
            <a:ext cx="9891395" cy="48240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WPS 演示</Application>
  <PresentationFormat>自定义</PresentationFormat>
  <Paragraphs>181</Paragraphs>
  <Slides>12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Arial Unicode MS</vt:lpstr>
      <vt:lpstr>Times New Roman</vt:lpstr>
      <vt:lpstr>Verdana</vt:lpstr>
      <vt:lpstr>Calibri</vt:lpstr>
      <vt:lpstr>RomanS</vt:lpstr>
      <vt:lpstr>Arial Unicode MS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280</cp:revision>
  <dcterms:created xsi:type="dcterms:W3CDTF">2015-04-23T03:04:00Z</dcterms:created>
  <dcterms:modified xsi:type="dcterms:W3CDTF">2018-11-03T02:15:39Z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2052-10.1.0.7643</vt:lpwstr>
  </property>
</Properties>
</file>