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0" r:id="rId2"/>
    <p:sldId id="440" r:id="rId3"/>
    <p:sldId id="439" r:id="rId4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901">
          <p15:clr>
            <a:srgbClr val="A4A3A4"/>
          </p15:clr>
        </p15:guide>
        <p15:guide id="3" pos="3839">
          <p15:clr>
            <a:srgbClr val="A4A3A4"/>
          </p15:clr>
        </p15:guide>
        <p15:guide id="4" pos="7208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636" y="96"/>
      </p:cViewPr>
      <p:guideLst>
        <p:guide orient="horz" pos="2160"/>
        <p:guide orient="horz" pos="3901"/>
        <p:guide pos="3839"/>
        <p:guide pos="7208"/>
        <p:guide pos="5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pPr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56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pPr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9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4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pPr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pPr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756427" y="2646105"/>
            <a:ext cx="2844912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420704" y="4778722"/>
            <a:ext cx="177160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030089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网站和移动端的辅助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辅助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提供这么一个平台。为教师和同学以及对软件工程感兴趣的同学服务，也为项目管理，需求工程，统一建模等软件工程系列课程的教学方法提供试验基地。</a:t>
            </a:r>
            <a:endParaRPr lang="zh-CN" altLang="en-US" i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723491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09315" y="236588"/>
            <a:ext cx="156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与会人员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8662" y="1125538"/>
            <a:ext cx="10153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教师</a:t>
            </a:r>
            <a:r>
              <a:rPr lang="zh-CN" altLang="en-US" dirty="0" smtClean="0"/>
              <a:t>代表：杨枨</a:t>
            </a:r>
            <a:endParaRPr lang="en-US" altLang="zh-CN" dirty="0" smtClean="0"/>
          </a:p>
          <a:p>
            <a:r>
              <a:rPr lang="en-US" altLang="zh-CN" sz="1600" dirty="0" smtClean="0"/>
              <a:t>——</a:t>
            </a:r>
            <a:r>
              <a:rPr lang="zh-CN" altLang="en-US" sz="1600" dirty="0" smtClean="0"/>
              <a:t>浙江大学城市学院</a:t>
            </a:r>
            <a:r>
              <a:rPr lang="zh-CN" altLang="en-US" sz="1600" dirty="0" smtClean="0"/>
              <a:t>软件工程专业负责人，</a:t>
            </a:r>
            <a:r>
              <a:rPr lang="zh-CN" altLang="en-US" sz="1600" dirty="0">
                <a:solidFill>
                  <a:srgbClr val="3D3D3D"/>
                </a:solidFill>
                <a:latin typeface="宋体" panose="02010600030101010101" pitchFamily="2" charset="-122"/>
              </a:rPr>
              <a:t>曾获得城市学院优秀班主任称号；曾获城市学院教学质量二等奖两次；曾获得浙江大学优秀班主任称号；曾获得浙江大学教学成果二等奖。</a:t>
            </a:r>
            <a:endParaRPr lang="en-US" altLang="zh-CN" sz="1600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学生代表：吕迪</a:t>
            </a:r>
            <a:endParaRPr lang="en-US" altLang="zh-CN" dirty="0" smtClean="0"/>
          </a:p>
          <a:p>
            <a:r>
              <a:rPr lang="en-US" altLang="zh-CN" sz="1600" dirty="0" smtClean="0"/>
              <a:t>——</a:t>
            </a:r>
            <a:r>
              <a:rPr lang="zh-CN" altLang="en-US" sz="1600" dirty="0"/>
              <a:t>浙江大学城市学院</a:t>
            </a:r>
            <a:r>
              <a:rPr lang="zh-CN" altLang="zh-CN" sz="1600" dirty="0" smtClean="0"/>
              <a:t>软件工程</a:t>
            </a:r>
            <a:r>
              <a:rPr lang="zh-CN" altLang="zh-CN" sz="1600" dirty="0"/>
              <a:t>专业在读</a:t>
            </a:r>
            <a:r>
              <a:rPr lang="zh-CN" altLang="zh-CN" sz="1600" dirty="0" smtClean="0"/>
              <a:t>学生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dirty="0"/>
              <a:t>游客</a:t>
            </a:r>
            <a:r>
              <a:rPr lang="zh-CN" altLang="en-US" dirty="0" smtClean="0"/>
              <a:t>代表：周朴杰</a:t>
            </a:r>
            <a:endParaRPr lang="en-US" altLang="zh-CN" dirty="0" smtClean="0"/>
          </a:p>
          <a:p>
            <a:r>
              <a:rPr lang="en-US" altLang="zh-CN" sz="1600" dirty="0" smtClean="0"/>
              <a:t>——</a:t>
            </a:r>
            <a:r>
              <a:rPr lang="zh-CN" altLang="en-US" sz="1600" smtClean="0"/>
              <a:t>浙江大学城市学院行政管理</a:t>
            </a:r>
            <a:r>
              <a:rPr lang="zh-CN" altLang="zh-CN" sz="1600" smtClean="0"/>
              <a:t>专业</a:t>
            </a:r>
            <a:r>
              <a:rPr lang="zh-CN" altLang="zh-CN" sz="1600" dirty="0"/>
              <a:t>在读</a:t>
            </a:r>
            <a:r>
              <a:rPr lang="zh-CN" altLang="zh-CN" sz="1600" dirty="0" smtClean="0"/>
              <a:t>学生</a:t>
            </a:r>
            <a:endParaRPr lang="en-US" altLang="zh-CN" sz="1600" dirty="0"/>
          </a:p>
          <a:p>
            <a:endParaRPr lang="en-US" altLang="zh-CN" dirty="0" smtClean="0"/>
          </a:p>
          <a:p>
            <a:r>
              <a:rPr lang="zh-CN" altLang="en-US" dirty="0" smtClean="0"/>
              <a:t>管理员代表：</a:t>
            </a:r>
            <a:r>
              <a:rPr lang="zh-CN" altLang="en-US" dirty="0"/>
              <a:t>陈尚辉</a:t>
            </a:r>
            <a:endParaRPr lang="en-US" altLang="zh-CN" dirty="0" smtClean="0"/>
          </a:p>
          <a:p>
            <a:r>
              <a:rPr lang="en-US" altLang="zh-CN" sz="1600" dirty="0" smtClean="0"/>
              <a:t>——</a:t>
            </a:r>
            <a:r>
              <a:rPr lang="zh-CN" altLang="en-US" sz="1600" dirty="0" smtClean="0"/>
              <a:t>浙江大学在读硕士研究生</a:t>
            </a:r>
            <a:endParaRPr lang="en-US" altLang="zh-CN" sz="1600" dirty="0"/>
          </a:p>
          <a:p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者代表：马益亮</a:t>
            </a:r>
            <a:endParaRPr lang="en-US" altLang="zh-CN" dirty="0" smtClean="0"/>
          </a:p>
          <a:p>
            <a:r>
              <a:rPr lang="en-US" altLang="zh-CN" sz="1600" dirty="0" smtClean="0"/>
              <a:t>——</a:t>
            </a:r>
            <a:r>
              <a:rPr lang="zh-CN" altLang="en-US" sz="1600" dirty="0"/>
              <a:t>浙江大学城市学院</a:t>
            </a:r>
            <a:r>
              <a:rPr lang="zh-CN" altLang="zh-CN" sz="1600" dirty="0" smtClean="0">
                <a:solidFill>
                  <a:prstClr val="black"/>
                </a:solidFill>
              </a:rPr>
              <a:t>软件工程</a:t>
            </a:r>
            <a:r>
              <a:rPr lang="zh-CN" altLang="zh-CN" sz="1600" dirty="0">
                <a:solidFill>
                  <a:prstClr val="black"/>
                </a:solidFill>
              </a:rPr>
              <a:t>专业在读</a:t>
            </a:r>
            <a:r>
              <a:rPr lang="zh-CN" altLang="zh-CN" sz="1600" dirty="0" smtClean="0">
                <a:solidFill>
                  <a:prstClr val="black"/>
                </a:solidFill>
              </a:rPr>
              <a:t>学生</a:t>
            </a:r>
            <a:r>
              <a:rPr lang="zh-CN" altLang="en-US" sz="1600" dirty="0" smtClean="0">
                <a:solidFill>
                  <a:prstClr val="black"/>
                </a:solidFill>
              </a:rPr>
              <a:t>，拥有较多编程经验，能和团队积极沟通</a:t>
            </a:r>
            <a:endParaRPr lang="en-US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241</Words>
  <Application>Microsoft Office PowerPoint</Application>
  <PresentationFormat>自定义</PresentationFormat>
  <Paragraphs>26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+中文标题</vt:lpstr>
      <vt:lpstr>宋体</vt:lpstr>
      <vt:lpstr>微软雅黑</vt:lpstr>
      <vt:lpstr>Arial</vt:lpstr>
      <vt:lpstr>Calibri</vt:lpstr>
      <vt:lpstr>Eras Bold ITC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253</cp:revision>
  <dcterms:created xsi:type="dcterms:W3CDTF">2015-04-23T03:04:00Z</dcterms:created>
  <dcterms:modified xsi:type="dcterms:W3CDTF">2019-01-06T03:14:10Z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