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2081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943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82" y="6405628"/>
            <a:ext cx="3041210" cy="45269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3293" y="6405628"/>
            <a:ext cx="3063183" cy="45269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6159" y="6405628"/>
            <a:ext cx="3047039" cy="45269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3198" y="6405628"/>
            <a:ext cx="3047039" cy="4526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081" y="-27385"/>
            <a:ext cx="3047039" cy="12340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9120" y="-27385"/>
            <a:ext cx="3047039" cy="1234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6159" y="-27385"/>
            <a:ext cx="3047039" cy="12340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3198" y="-27385"/>
            <a:ext cx="3047039" cy="123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8512" y="1559005"/>
            <a:ext cx="3432810" cy="205994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5013" y="4777837"/>
            <a:ext cx="231076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50280" y="3691777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862" y="4777837"/>
            <a:ext cx="189674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40865" y="4528891"/>
            <a:ext cx="691058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7904" y="6196217"/>
            <a:ext cx="812544" cy="8128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2631" y="5526017"/>
            <a:ext cx="4747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总体设计文件（测试计划）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955040"/>
            <a:ext cx="10154920" cy="56540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总体设计文件（系统说明与实现）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879475"/>
            <a:ext cx="9704705" cy="5403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-2147482624"/>
          <p:cNvGraphicFramePr/>
          <p:nvPr/>
        </p:nvGraphicFramePr>
        <p:xfrm>
          <a:off x="2446655" y="2160905"/>
          <a:ext cx="6895465" cy="339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91050" imgH="2321560" progId="Visio.Drawing.15">
                  <p:embed/>
                </p:oleObj>
              </mc:Choice>
              <mc:Fallback>
                <p:oleObj name="" r:id="rId1" imgW="4591050" imgH="23215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6655" y="2160905"/>
                        <a:ext cx="6895465" cy="3390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-2147482623"/>
          <p:cNvGraphicFramePr/>
          <p:nvPr/>
        </p:nvGraphicFramePr>
        <p:xfrm>
          <a:off x="2494280" y="808355"/>
          <a:ext cx="6894195" cy="589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58080" imgH="4384040" progId="Visio.Drawing.15">
                  <p:embed/>
                </p:oleObj>
              </mc:Choice>
              <mc:Fallback>
                <p:oleObj name="" r:id="rId1" imgW="4958080" imgH="43840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4280" y="808355"/>
                        <a:ext cx="6894195" cy="5897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39209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详细设计文件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383030"/>
            <a:ext cx="5285105" cy="409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1560830"/>
            <a:ext cx="4518660" cy="3914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693420"/>
            <a:ext cx="6263005" cy="56216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2542" y="2061260"/>
            <a:ext cx="10420330" cy="4175691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7948" y="1845276"/>
            <a:ext cx="10130142" cy="4247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372" y="2227802"/>
            <a:ext cx="6051064" cy="506730"/>
          </a:xfrm>
          <a:prstGeom prst="rect">
            <a:avLst/>
          </a:prstGeom>
          <a:noFill/>
        </p:spPr>
        <p:txBody>
          <a:bodyPr wrap="square" lIns="91455" tIns="45727" rIns="91455" bIns="45727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3372" y="3239805"/>
            <a:ext cx="779762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Studio和图像识别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5291" y="2076700"/>
          <a:ext cx="8088630" cy="11677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8510"/>
                <a:gridCol w="3167380"/>
                <a:gridCol w="1622425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5291" y="1530067"/>
            <a:ext cx="3608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5291" y="3885480"/>
            <a:ext cx="1496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5291" y="4586391"/>
            <a:ext cx="67151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  <a:endParaRPr lang="zh-CN" altLang="en-US" b="1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8961" y="1978929"/>
          <a:ext cx="8742680" cy="4119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/>
                <a:gridCol w="988695"/>
                <a:gridCol w="1724025"/>
                <a:gridCol w="1929765"/>
                <a:gridCol w="1381125"/>
                <a:gridCol w="153225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  <a:endParaRPr lang="zh-CN" alt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  <a:endParaRPr 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  <a:endParaRPr lang="zh-CN" altLang="en-US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6585" y="1312937"/>
            <a:ext cx="2855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4018" y="4434445"/>
            <a:ext cx="996739" cy="1196288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3690" y="4541671"/>
            <a:ext cx="761839" cy="95830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2813" y="5254711"/>
            <a:ext cx="1423685" cy="290346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8520" y="4521707"/>
            <a:ext cx="1368136" cy="64256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2510" y="1054345"/>
            <a:ext cx="115864" cy="5037425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594853" y="924396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698017" y="979926"/>
            <a:ext cx="503132" cy="528334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579613" y="179402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682777" y="1836220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594853" y="2717940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698017" y="2816643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85277" y="984044"/>
            <a:ext cx="464497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会议记录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85278" y="183652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绩效考评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85277" y="2776968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总体设计文件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4610093" y="3645415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13257" y="3744118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200517" y="3704443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HIPO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业务逻辑图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Freeform 10_8"/>
          <p:cNvSpPr/>
          <p:nvPr/>
        </p:nvSpPr>
        <p:spPr bwMode="auto">
          <a:xfrm>
            <a:off x="4598663" y="456389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5" name="组合 62"/>
          <p:cNvGrpSpPr/>
          <p:nvPr/>
        </p:nvGrpSpPr>
        <p:grpSpPr bwMode="auto">
          <a:xfrm>
            <a:off x="4628167" y="4587372"/>
            <a:ext cx="503132" cy="577518"/>
            <a:chOff x="0" y="27890"/>
            <a:chExt cx="588963" cy="676011"/>
          </a:xfrm>
          <a:solidFill>
            <a:srgbClr val="38B1BF"/>
          </a:solidFill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145708" y="92912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" name="TextBox 92"/>
          <p:cNvSpPr txBox="1">
            <a:spLocks noChangeArrowheads="1"/>
          </p:cNvSpPr>
          <p:nvPr/>
        </p:nvSpPr>
        <p:spPr bwMode="auto">
          <a:xfrm>
            <a:off x="5115428" y="458099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详细设计文件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Freeform 10_8"/>
          <p:cNvSpPr/>
          <p:nvPr/>
        </p:nvSpPr>
        <p:spPr bwMode="auto">
          <a:xfrm>
            <a:off x="4594853" y="5482739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33" name="组合 62"/>
          <p:cNvGrpSpPr/>
          <p:nvPr/>
        </p:nvGrpSpPr>
        <p:grpSpPr bwMode="auto">
          <a:xfrm>
            <a:off x="4698017" y="5524935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TextBox 92"/>
          <p:cNvSpPr txBox="1">
            <a:spLocks noChangeArrowheads="1"/>
          </p:cNvSpPr>
          <p:nvPr/>
        </p:nvSpPr>
        <p:spPr bwMode="auto">
          <a:xfrm>
            <a:off x="5185278" y="554238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伪代码描述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19" grpId="0" bldLvl="0" animBg="1"/>
      <p:bldP spid="31" grpId="0" bldLvl="0" animBg="1" autoUpdateAnimBg="0"/>
      <p:bldP spid="32" grpId="0" bldLvl="0" animBg="1"/>
      <p:bldP spid="36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8215" y="13633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057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504825"/>
            <a:ext cx="5904865" cy="58477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54480" y="797496"/>
          <a:ext cx="8532495" cy="533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8008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按照进度对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可行性分析报告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项目计划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进行排版修改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集合小组成员进行排版的统一说明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制作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的算法以及程序逻辑部分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负责历史记录识别模块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indent="0" algn="l">
                        <a:buFont typeface="+mj-lt"/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数据库设计结果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的编写以及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测试计划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的编写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制作部分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设计阶段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制作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的接口以及测试要点部分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负责选择识别方法模块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30751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用户手册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剩下的内容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整合文档，修改排版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负责识别图像模块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总体设计文件（数据库设计结果）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010285"/>
            <a:ext cx="10000615" cy="5567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总体设计文件（用户手册）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469390"/>
            <a:ext cx="9329420" cy="51943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演示</Application>
  <PresentationFormat>宽屏</PresentationFormat>
  <Paragraphs>196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+中文标题</vt:lpstr>
      <vt:lpstr>Times New Roman</vt:lpstr>
      <vt:lpstr>Calibri</vt:lpstr>
      <vt:lpstr>Segoe Print</vt:lpstr>
      <vt:lpstr>Arial Unicode MS</vt:lpstr>
      <vt:lpstr>Calibri Light</vt:lpstr>
      <vt:lpstr>Office 主题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hasee</dc:creator>
  <cp:lastModifiedBy>User</cp:lastModifiedBy>
  <cp:revision>3</cp:revision>
  <dcterms:created xsi:type="dcterms:W3CDTF">2018-05-16T09:34:00Z</dcterms:created>
  <dcterms:modified xsi:type="dcterms:W3CDTF">2018-05-16T10:32:09Z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