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70" r:id="rId2"/>
    <p:sldId id="418" r:id="rId3"/>
    <p:sldId id="419" r:id="rId4"/>
    <p:sldId id="420" r:id="rId5"/>
    <p:sldId id="405" r:id="rId6"/>
    <p:sldId id="411" r:id="rId7"/>
    <p:sldId id="439" r:id="rId8"/>
    <p:sldId id="450" r:id="rId9"/>
    <p:sldId id="437" r:id="rId10"/>
    <p:sldId id="410" r:id="rId11"/>
    <p:sldId id="412" r:id="rId12"/>
    <p:sldId id="413" r:id="rId13"/>
    <p:sldId id="364" r:id="rId14"/>
    <p:sldId id="408" r:id="rId15"/>
    <p:sldId id="406" r:id="rId16"/>
    <p:sldId id="409" r:id="rId17"/>
    <p:sldId id="407" r:id="rId18"/>
    <p:sldId id="452" r:id="rId19"/>
    <p:sldId id="453" r:id="rId20"/>
    <p:sldId id="455" r:id="rId21"/>
    <p:sldId id="451" r:id="rId22"/>
    <p:sldId id="436" r:id="rId23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>
        <p:scale>
          <a:sx n="96" d="100"/>
          <a:sy n="96" d="100"/>
        </p:scale>
        <p:origin x="-78" y="-72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5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1649328" y="3692461"/>
            <a:ext cx="8898255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基于安卓端开发的一款关于酒类查询的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社会需求简介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对系统的综合要求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49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49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36" grpId="0" bldLvl="0" animBg="1"/>
      <p:bldP spid="37" grpId="0"/>
      <p:bldP spid="3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847725" y="1171575"/>
            <a:ext cx="10242550" cy="49110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社会需求与背景简介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10" y="1638300"/>
            <a:ext cx="7640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需求：</a:t>
            </a: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人民群众在日常生活中需要了解有关酒的信息</a:t>
            </a: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酒友们想要分享与获取喝不同酒的经验与体会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26310" y="3173095"/>
            <a:ext cx="6908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背景：</a:t>
            </a:r>
          </a:p>
          <a:p>
            <a:r>
              <a:rPr sz="2400" dirty="0"/>
              <a:t>1.本项目作为软件工程导论2018春季课程的课程作业。</a:t>
            </a:r>
          </a:p>
          <a:p>
            <a:r>
              <a:rPr sz="2400" dirty="0"/>
              <a:t>2.目前市面上缺少关于酒的分享与交流专门的平台的APP</a:t>
            </a:r>
          </a:p>
          <a:p>
            <a:r>
              <a:rPr sz="2400" dirty="0"/>
              <a:t>3.软件工程的日益发展</a:t>
            </a:r>
          </a:p>
          <a:p>
            <a:r>
              <a:rPr sz="2400" dirty="0"/>
              <a:t>4.酒文化的经久不衰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系统综合要求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2657467953"/>
              </p:ext>
            </p:extLst>
          </p:nvPr>
        </p:nvGraphicFramePr>
        <p:xfrm>
          <a:off x="1828800" y="1159510"/>
          <a:ext cx="853186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类项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具体说明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功能需求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登入注册、通过图像识别来查找该酒的相关信息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性能需求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时间特性要求、灵活性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输入输出要求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标明系统数据输出量与控制精度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数据管理能力要求（针对软件系统）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对生命周期管理的数据量进行估算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故障处理要求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任何时候需要对数据库进行备份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可补充性需求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在编写代码时需要考虑到后续更新工作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约束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开发工具</a:t>
                      </a:r>
                      <a:r>
                        <a:rPr lang="en-US" altLang="zh-CN" dirty="0"/>
                        <a:t>Android studio </a:t>
                      </a:r>
                      <a:r>
                        <a:rPr lang="zh-CN" altLang="en-US" dirty="0"/>
                        <a:t>Tensorflow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开发环境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Windows10</a:t>
                      </a:r>
                      <a:endParaRPr lang="zh-CN" altLang="en-US" dirty="0"/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应用运行环境：</a:t>
                      </a:r>
                      <a:r>
                        <a:rPr lang="en-US" altLang="zh-CN" dirty="0"/>
                        <a:t>Android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项目必要活动和目标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项目资源计划</a:t>
              </a: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项目风险计划</a:t>
              </a: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项目初步实施计划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49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49"/>
                            </p:stCondLst>
                            <p:childTnLst>
                              <p:par>
                                <p:cTn id="5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6" grpId="0" bldLvl="0" animBg="1"/>
      <p:bldP spid="37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项目必需活动和目标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744345" y="1615440"/>
          <a:ext cx="85318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必要活动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具体目标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项目前期准备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制定项目初步计划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可行性分析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可行性分析报告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需求分析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需求说明</a:t>
                      </a:r>
                      <a:r>
                        <a:rPr lang="en-US" altLang="zh-CN"/>
                        <a:t>SRS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总体设计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系统说明报告，软件结构实现计划，测试计划，总体设计报告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详细设计报告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项目实现计划，安装部署计划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项目总结报告，系统测试报告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项目资源计划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990090" y="1804670"/>
          <a:ext cx="800290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13180"/>
                <a:gridCol w="1329055"/>
                <a:gridCol w="1357630"/>
                <a:gridCol w="1316355"/>
                <a:gridCol w="1327785"/>
              </a:tblGrid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周五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晚上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>
                          <a:solidFill>
                            <a:srgbClr val="00B050"/>
                          </a:solidFill>
                          <a:sym typeface="+mn-ea"/>
                        </a:rPr>
                        <a:t>蔡</a:t>
                      </a:r>
                      <a:r>
                        <a:rPr lang="zh-CN" altLang="en-US" sz="2100">
                          <a:sym typeface="+mn-ea"/>
                        </a:rPr>
                        <a:t>，</a:t>
                      </a:r>
                      <a:r>
                        <a:rPr lang="zh-CN" altLang="en-US" sz="2100">
                          <a:solidFill>
                            <a:srgbClr val="00B0F0"/>
                          </a:solidFill>
                          <a:sym typeface="+mn-ea"/>
                        </a:rPr>
                        <a:t>黄</a:t>
                      </a:r>
                      <a:r>
                        <a:rPr lang="zh-CN" altLang="en-US" sz="2100">
                          <a:sym typeface="+mn-ea"/>
                        </a:rPr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90090" y="1197610"/>
            <a:ext cx="39344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项目成员空余时间表：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风险计划与评估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-1"/>
          <p:cNvGraphicFramePr/>
          <p:nvPr/>
        </p:nvGraphicFramePr>
        <p:xfrm>
          <a:off x="237490" y="693420"/>
          <a:ext cx="11715115" cy="609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95"/>
                <a:gridCol w="2336800"/>
                <a:gridCol w="1878330"/>
                <a:gridCol w="570865"/>
                <a:gridCol w="711835"/>
                <a:gridCol w="737870"/>
                <a:gridCol w="710565"/>
                <a:gridCol w="1746885"/>
                <a:gridCol w="712470"/>
                <a:gridCol w="710565"/>
                <a:gridCol w="711835"/>
              </a:tblGrid>
              <a:tr h="26289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项目管理过程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风险识别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风险评估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风险应对措施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潜在的风险事件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风险发生的后果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可能性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严重性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不可控性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风险等级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事故发生的对策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发生次数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风险高低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row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组员有事情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220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提前改变任务的分配，他人顶上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组员不能按时完成任务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200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其他成员给该成员制定一些培养的计划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组员故意不参加讨论与工作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其他组员任务太重，时间无法保证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第一次先对该组员进行警告，第二次通知老师，第三次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出小组。并且影响小组考评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组员能力不平均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有的组员能力不行完不成相关任务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108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由其他能力较强的组员辅导能力较差的组员。对该组员进行提升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4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组员对接下的计划和任务定义不够明确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组员不能及时完成任务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由组长沟通班助和老师，真正了解到所要做的事情后再进行任务的分配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组员的时间有不确定性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任务不好分配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开会说明接下来一周的计划与安排，后再安排工作表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界面不被用户认可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与多位不满意的用户进行沟通交流，然后进行总结修改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搜索与识别功能在使用过程出现问题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用户减少，不满意程度升高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230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提前做好多次程序的测试与检测，如果突然出现问题，及时修改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管理，开发，测试工具是否符合项目要求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无法开发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250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项目启动阶段就要落实好工具的问题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电脑出错，导致文件丢失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开发重新开始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160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学会使用云端，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github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等工具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组员对自己的评分不满意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组员会产生低落情绪，工作积极性降低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216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提前列出扣分与加分项目，让各个组员明白自己的扣分点和加分点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考评项目不是很好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影响最终评分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180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小组间进行讨论，项目启动阶段制定出大家都满意的打分标准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35366" y="136617"/>
            <a:ext cx="444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注释：参考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风险评估：理论方法与应用</a:t>
            </a:r>
            <a:r>
              <a:rPr lang="en-US" altLang="zh-CN" sz="1200" dirty="0" smtClean="0"/>
              <a:t>》</a:t>
            </a:r>
          </a:p>
          <a:p>
            <a:r>
              <a:rPr lang="zh-CN" altLang="en-US" sz="1200" dirty="0" smtClean="0"/>
              <a:t>作者</a:t>
            </a:r>
            <a:r>
              <a:rPr lang="en-US" altLang="zh-CN" sz="1200" dirty="0" smtClean="0"/>
              <a:t>:Marvin </a:t>
            </a:r>
            <a:r>
              <a:rPr lang="en-US" altLang="zh-CN" sz="1200" dirty="0" err="1" smtClean="0"/>
              <a:t>Rausand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清华大学出版社</a:t>
            </a:r>
            <a:r>
              <a:rPr lang="en-US" altLang="zh-CN" sz="1200" dirty="0" smtClean="0"/>
              <a:t>2013.06.01</a:t>
            </a:r>
            <a:endParaRPr lang="zh-CN" altLang="en-US" sz="12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" y="929005"/>
            <a:ext cx="8420100" cy="57188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53855" y="1227455"/>
            <a:ext cx="9912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详情见甘特图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89434"/>
            <a:ext cx="8591550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23838"/>
            <a:ext cx="10163175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575945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项目名称：问酒</a:t>
            </a: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软件用途：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供广大群众通过图像识别查询酒的基本信息，以及推荐喝法和配菜。</a:t>
            </a: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项目目标：为喜欢喝酒以及对酒文化感兴趣的群体通过Android Studio和Tensorflow等工具开发出一个可以通过图像识别来检索酒的信息的APP。</a:t>
            </a:r>
            <a:endParaRPr lang="zh-CN" altLang="en-US" i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3926437162"/>
              </p:ext>
            </p:extLst>
          </p:nvPr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软件工程导论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作者：张海藩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   牟永敏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3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1708150"/>
          <a:ext cx="8532495" cy="38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4245610"/>
                <a:gridCol w="2844165"/>
              </a:tblGrid>
              <a:tr h="1313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黄为波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制作甘特图，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制作与整合，执笔项目计划报告，数据流图，文档规范文件，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WBS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结构图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制作风险评估计划表格，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文档的规范排版，执笔需求分析报告，项目计划报告的修改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9.3</a:t>
                      </a: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执笔可行性分析报告，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中可行性分析的制作，需求分析报告的修改，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的整改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16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alt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喜欢喝酒以及对酒文化感兴趣的群体。</a:t>
            </a: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27200" y="2122805"/>
          <a:ext cx="8406765" cy="41211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69060"/>
                <a:gridCol w="1141730"/>
                <a:gridCol w="1988820"/>
                <a:gridCol w="2226310"/>
                <a:gridCol w="1680845"/>
              </a:tblGrid>
              <a:tr h="100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角色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蔡峰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17367073325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31601344@stu.zucc.edu.cn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1-524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陈子卿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15968119438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31601347@stu.zucc.edu.cn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02197" y="4435266"/>
            <a:ext cx="996924" cy="1196510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541894" y="4542512"/>
            <a:ext cx="761980" cy="958478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2491193" y="5255684"/>
            <a:ext cx="1423949" cy="29040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2576916" y="4522544"/>
            <a:ext cx="1368389" cy="642688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4161199" y="1054540"/>
            <a:ext cx="115885" cy="5038358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4602514" y="1214816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4705697" y="1270356"/>
            <a:ext cx="503225" cy="528432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4602514" y="2648589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4705697" y="2690793"/>
            <a:ext cx="503225" cy="528433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4602514" y="414047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4705697" y="423919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5193047" y="1274475"/>
            <a:ext cx="464583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可行性分析</a:t>
            </a: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5193048" y="2708250"/>
            <a:ext cx="346383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193047" y="419951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项目计划</a:t>
            </a:r>
          </a:p>
        </p:txBody>
      </p:sp>
      <p:sp>
        <p:nvSpPr>
          <p:cNvPr id="20" name="Freeform 10_10"/>
          <p:cNvSpPr/>
          <p:nvPr/>
        </p:nvSpPr>
        <p:spPr bwMode="auto">
          <a:xfrm>
            <a:off x="4602514" y="554636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4705697" y="564508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5193047" y="560540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分工及考评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1496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技术可行性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501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50183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经济可行性</a:t>
              </a: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336619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3366198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法律可行性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9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49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1610995"/>
            <a:ext cx="11327130" cy="4450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5310" y="1113155"/>
            <a:ext cx="32537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数据流图：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由于本软件项目是课程项目，主要目的是为了让组内成员学习软件工程知识，以及对课程作业的完成。  另外，用于开发软件所需要支出的非用由小组成员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，完全承担得起。  在不考虑成本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效益 比的情况下，该项目从经济方面来说可行。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67635" y="2357120"/>
            <a:ext cx="6716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所用软件均为开源或者正版软件的试用版，所以本项目在法律因素上并不存在侵犯版权等行为。并且本项目可能并不会涉及到盈利部分，所以出现法律问题的可能性较小。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1228</Words>
  <Application>Microsoft Office PowerPoint</Application>
  <PresentationFormat>自定义</PresentationFormat>
  <Paragraphs>342</Paragraphs>
  <Slides>22</Slides>
  <Notes>11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zucc</cp:lastModifiedBy>
  <cp:revision>219</cp:revision>
  <dcterms:created xsi:type="dcterms:W3CDTF">2015-04-23T03:04:00Z</dcterms:created>
  <dcterms:modified xsi:type="dcterms:W3CDTF">2018-03-25T06:36:46Z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