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0" r:id="rId2"/>
    <p:sldId id="418" r:id="rId3"/>
    <p:sldId id="419" r:id="rId4"/>
    <p:sldId id="420" r:id="rId5"/>
    <p:sldId id="405" r:id="rId6"/>
    <p:sldId id="411" r:id="rId7"/>
    <p:sldId id="456" r:id="rId8"/>
    <p:sldId id="439" r:id="rId9"/>
    <p:sldId id="450" r:id="rId10"/>
    <p:sldId id="437" r:id="rId11"/>
    <p:sldId id="410" r:id="rId12"/>
    <p:sldId id="457" r:id="rId13"/>
    <p:sldId id="458" r:id="rId14"/>
    <p:sldId id="459" r:id="rId15"/>
    <p:sldId id="455" r:id="rId16"/>
    <p:sldId id="451" r:id="rId17"/>
    <p:sldId id="436" r:id="rId1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8" autoAdjust="0"/>
    <p:restoredTop sz="94660"/>
  </p:normalViewPr>
  <p:slideViewPr>
    <p:cSldViewPr>
      <p:cViewPr>
        <p:scale>
          <a:sx n="126" d="100"/>
          <a:sy n="126" d="100"/>
        </p:scale>
        <p:origin x="280" y="256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E2018&#26149;-G17-&#20250;&#35758;&#35760;&#24405;-3.17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SE2018&#26149;-G17-&#20250;&#35758;&#35760;&#24405;-3.24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390316" y="3692461"/>
            <a:ext cx="3416286" cy="646315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Han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420704" y="4778722"/>
            <a:ext cx="17716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Han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功能要点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5579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Hans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项目要点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4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59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35366" y="136617"/>
            <a:ext cx="44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注释：参考</a:t>
            </a:r>
            <a:r>
              <a:rPr lang="en-US" altLang="zh-CN" sz="1200" dirty="0"/>
              <a:t>《</a:t>
            </a:r>
            <a:r>
              <a:rPr lang="zh-CN" altLang="en-US" sz="1200" dirty="0"/>
              <a:t>风险评估：理论方法与应用</a:t>
            </a:r>
            <a:r>
              <a:rPr lang="en-US" altLang="zh-CN" sz="1200" dirty="0"/>
              <a:t>》</a:t>
            </a:r>
          </a:p>
          <a:p>
            <a:r>
              <a:rPr lang="zh-CN" altLang="en-US" sz="1200" dirty="0"/>
              <a:t>作者</a:t>
            </a:r>
            <a:r>
              <a:rPr lang="en-US" altLang="zh-CN" sz="1200" dirty="0"/>
              <a:t>:Marvin </a:t>
            </a:r>
            <a:r>
              <a:rPr lang="en-US" altLang="zh-CN" sz="1200" dirty="0" err="1"/>
              <a:t>Rausand</a:t>
            </a:r>
            <a:r>
              <a:rPr lang="en-US" altLang="zh-CN" sz="1200" dirty="0"/>
              <a:t>     </a:t>
            </a:r>
            <a:r>
              <a:rPr lang="zh-CN" altLang="en-US" sz="1200" dirty="0"/>
              <a:t>清华大学出版社</a:t>
            </a:r>
            <a:r>
              <a:rPr lang="en-US" altLang="zh-CN" sz="1200" dirty="0"/>
              <a:t>2013.06.01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6293096"/>
      </p:ext>
    </p:extLst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功能要点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513740783"/>
              </p:ext>
            </p:extLst>
          </p:nvPr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功能点描述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提出者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Hans" dirty="0"/>
                        <a:t>APP</a:t>
                      </a:r>
                      <a:r>
                        <a:rPr lang="zh-Hans" altLang="en-US" dirty="0"/>
                        <a:t>的界面美观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老师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能够进行图片识别，并且能够显示出该酒的相关基本信息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老师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45356"/>
      </p:ext>
    </p:extLst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0" y="2205658"/>
            <a:ext cx="3109765" cy="615579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Hans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可行性分析结论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D4D87C4-AEBD-EA49-B4F6-3A4827E8C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589216"/>
              </p:ext>
            </p:extLst>
          </p:nvPr>
        </p:nvGraphicFramePr>
        <p:xfrm>
          <a:off x="3362872" y="0"/>
          <a:ext cx="8827541" cy="685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067">
                  <a:extLst>
                    <a:ext uri="{9D8B030D-6E8A-4147-A177-3AD203B41FA5}">
                      <a16:colId xmlns:a16="http://schemas.microsoft.com/office/drawing/2014/main" val="752837853"/>
                    </a:ext>
                  </a:extLst>
                </a:gridCol>
                <a:gridCol w="326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5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可行性分析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结论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b="0" dirty="0">
                          <a:solidFill>
                            <a:schemeClr val="tx1"/>
                          </a:solidFill>
                        </a:rPr>
                        <a:t>用户可行性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可行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可行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可行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30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法律可行性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可行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30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总结论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Hans" altLang="en-US" dirty="0">
                          <a:solidFill>
                            <a:schemeClr val="tx1"/>
                          </a:solidFill>
                        </a:rPr>
                        <a:t>可行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8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软件工程导论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作者：张海藩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    牟永敏</a:t>
                      </a:r>
                      <a:endParaRPr lang="en-US" altLang="zh-CN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年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制作与整合，执笔项目计划报告，数据流图，文档规范文件，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结构图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的整改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81985" y="6108065"/>
            <a:ext cx="693356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附件：</a:t>
            </a:r>
            <a:r>
              <a:rPr lang="zh-CN" altLang="en-US">
                <a:hlinkClick r:id="rId3" action="ppaction://hlinkfile"/>
              </a:rPr>
              <a:t>会议记录</a:t>
            </a:r>
            <a:r>
              <a:rPr lang="en-US" altLang="zh-CN">
                <a:hlinkClick r:id="rId3" action="ppaction://hlinkfile"/>
              </a:rPr>
              <a:t>3.17</a:t>
            </a:r>
            <a:r>
              <a:rPr lang="zh-CN" altLang="en-US"/>
              <a:t>、</a:t>
            </a:r>
            <a:r>
              <a:rPr lang="zh-CN" altLang="en-US">
                <a:sym typeface="+mn-ea"/>
                <a:hlinkClick r:id="rId4" action="ppaction://hlinkfile"/>
              </a:rPr>
              <a:t>会议记录</a:t>
            </a:r>
            <a:r>
              <a:rPr lang="en-US" altLang="zh-CN">
                <a:sym typeface="+mn-ea"/>
                <a:hlinkClick r:id="rId4" action="ppaction://hlinkfile"/>
              </a:rPr>
              <a:t>3.24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1979295"/>
          <a:ext cx="874458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208922" y="1212168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市场调研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可行性研究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项目要点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可行性分析结论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Hans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市场调研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D4D87C4-AEBD-EA49-B4F6-3A4827E8C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061562"/>
              </p:ext>
            </p:extLst>
          </p:nvPr>
        </p:nvGraphicFramePr>
        <p:xfrm>
          <a:off x="3362871" y="0"/>
          <a:ext cx="8531860" cy="685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Hans" altLang="en-US" dirty="0"/>
                        <a:t>参考</a:t>
                      </a:r>
                      <a:r>
                        <a:rPr lang="en-US" altLang="zh-Hans" dirty="0"/>
                        <a:t>APP</a:t>
                      </a:r>
                      <a:r>
                        <a:rPr lang="zh-Hans" altLang="en-US" dirty="0"/>
                        <a:t>／网站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Hans" dirty="0"/>
                        <a:t>APP/</a:t>
                      </a:r>
                      <a:r>
                        <a:rPr lang="zh-Hans" altLang="en-US" dirty="0"/>
                        <a:t>网站功能点及目标功能点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2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147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5579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Hans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70798F-3777-D940-A1F4-994CB0A81B9D}"/>
              </a:ext>
            </a:extLst>
          </p:cNvPr>
          <p:cNvSpPr/>
          <p:nvPr/>
        </p:nvSpPr>
        <p:spPr>
          <a:xfrm>
            <a:off x="5457006" y="32466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Han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A647D-FE69-3246-822C-6E630EB0D944}"/>
              </a:ext>
            </a:extLst>
          </p:cNvPr>
          <p:cNvGrpSpPr/>
          <p:nvPr/>
        </p:nvGrpSpPr>
        <p:grpSpPr>
          <a:xfrm>
            <a:off x="6339097" y="3246630"/>
            <a:ext cx="3744416" cy="511504"/>
            <a:chOff x="6315199" y="2410178"/>
            <a:chExt cx="3744416" cy="511504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6488B79D-F398-AA42-AD05-87556C31AFD4}"/>
                </a:ext>
              </a:extLst>
            </p:cNvPr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371383-7B8E-824A-9F25-3720A42F8340}"/>
                </a:ext>
              </a:extLst>
            </p:cNvPr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en-US" altLang="zh-Han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7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  <p:bldP spid="13" grpId="0" bldLvl="0" animBg="1"/>
      <p:bldP spid="13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0" y="3158490"/>
            <a:ext cx="8464550" cy="332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795" y="307403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42795" y="1481455"/>
            <a:ext cx="80397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将tensoflow图像识别模块（开源）移植到</a:t>
            </a:r>
            <a:r>
              <a:rPr lang="en-US" altLang="zh-CN"/>
              <a:t>Android</a:t>
            </a:r>
            <a:r>
              <a:rPr lang="zh-CN" altLang="en-US"/>
              <a:t>手机，关键技术在于数据库匹配，就目前图像识别领域发展，这个技术难点可以攻破，且软件整体架构属于常见的</a:t>
            </a:r>
            <a:r>
              <a:rPr lang="en-US" altLang="zh-CN"/>
              <a:t>C/S</a:t>
            </a:r>
            <a:r>
              <a:rPr lang="zh-CN" altLang="en-US"/>
              <a:t>架构，因此项目技术可行。</a:t>
            </a:r>
          </a:p>
        </p:txBody>
      </p:sp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</a:p>
        </p:txBody>
      </p:sp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1094</Words>
  <Application>Microsoft Macintosh PowerPoint</Application>
  <PresentationFormat>自定义</PresentationFormat>
  <Paragraphs>286</Paragraphs>
  <Slides>17</Slides>
  <Notes>12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+中文标题</vt:lpstr>
      <vt:lpstr>宋体</vt:lpstr>
      <vt:lpstr>微软雅黑</vt:lpstr>
      <vt:lpstr>Arial Unicode MS</vt:lpstr>
      <vt:lpstr>Eras Bold ITC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Microsoft Office 用户</cp:lastModifiedBy>
  <cp:revision>225</cp:revision>
  <dcterms:created xsi:type="dcterms:W3CDTF">2015-04-23T03:04:00Z</dcterms:created>
  <dcterms:modified xsi:type="dcterms:W3CDTF">2018-04-13T06:59:56Z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