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0" r:id="rId3"/>
    <p:sldId id="418" r:id="rId5"/>
    <p:sldId id="369" r:id="rId6"/>
    <p:sldId id="419" r:id="rId7"/>
    <p:sldId id="420" r:id="rId8"/>
    <p:sldId id="405" r:id="rId9"/>
    <p:sldId id="411" r:id="rId10"/>
    <p:sldId id="439" r:id="rId11"/>
    <p:sldId id="438" r:id="rId12"/>
    <p:sldId id="450" r:id="rId13"/>
    <p:sldId id="437" r:id="rId14"/>
    <p:sldId id="410" r:id="rId15"/>
    <p:sldId id="412" r:id="rId16"/>
    <p:sldId id="413" r:id="rId17"/>
    <p:sldId id="364" r:id="rId18"/>
    <p:sldId id="408" r:id="rId19"/>
    <p:sldId id="406" r:id="rId20"/>
    <p:sldId id="409" r:id="rId21"/>
    <p:sldId id="407" r:id="rId22"/>
    <p:sldId id="451" r:id="rId23"/>
    <p:sldId id="436" r:id="rId2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150" y="45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92128" y="3692461"/>
            <a:ext cx="98126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基于安卓端开发的一款关于喝酒经验分享的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6310" y="3420110"/>
            <a:ext cx="69088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背景：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目前市面上缺少关于酒的分享与交流专门的平台的</a:t>
            </a:r>
            <a:r>
              <a:rPr lang="en-US" altLang="zh-CN" sz="2400"/>
              <a:t>APP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软件工程的日益发展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酒文化的经久不衰</a:t>
            </a:r>
            <a:endParaRPr lang="zh-CN" altLang="en-US" sz="2400"/>
          </a:p>
        </p:txBody>
      </p:sp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249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登入注册、搜索不同酒、发表经验、收藏等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搜索精度、时间特性要求、灵活性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开发工具</a:t>
                      </a:r>
                      <a:r>
                        <a:rPr lang="en-US" altLang="zh-CN"/>
                        <a:t>eclipse/Android studio</a:t>
                      </a:r>
                      <a:r>
                        <a:rPr lang="zh-CN" altLang="en-US"/>
                        <a:t>（待定）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开发环境：</a:t>
                      </a:r>
                      <a:r>
                        <a:rPr lang="en-US" altLang="zh-CN"/>
                        <a:t>Windows7/Windows10</a:t>
                      </a:r>
                      <a:r>
                        <a:rPr lang="zh-CN" altLang="en-US"/>
                        <a:t>（待定）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应用运行环境：</a:t>
                      </a:r>
                      <a:r>
                        <a:rPr lang="en-US" altLang="zh-CN"/>
                        <a:t>Android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24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792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项目成员空余时间表：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878965" y="1804670"/>
          <a:ext cx="8225790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95"/>
                <a:gridCol w="4112895"/>
              </a:tblGrid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陈子卿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黄为波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需求规格说明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蔡峰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需求规格审核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小组协同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37490" y="693420"/>
          <a:ext cx="11715115" cy="60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搜索功能在使用过程出现问题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929005"/>
            <a:ext cx="8420100" cy="5718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53855" y="1227455"/>
            <a:ext cx="9912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详情见甘特图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717290"/>
            <a:ext cx="77990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供广大群众谈论与查询不同种类的酒，以及分享喝酒体会、心得的一个平台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整合，执笔项目计划报告，系统流程图，数据流图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729105" y="2078355"/>
          <a:ext cx="8545195" cy="372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760"/>
                <a:gridCol w="4242435"/>
              </a:tblGrid>
              <a:tr h="725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所占比重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分享喝不同酒的心得、经验。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50%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遇到未喝过的酒时，查询此酒的相关信息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30%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5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界面交互简单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26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促进酒文化的发展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en-US" alt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对酒有需求，并喜欢跟不同酒友交流的人们群众。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2122805"/>
          <a:ext cx="840676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9060"/>
                <a:gridCol w="1141730"/>
                <a:gridCol w="1988820"/>
                <a:gridCol w="2226310"/>
                <a:gridCol w="1680845"/>
              </a:tblGrid>
              <a:tr h="100076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610995"/>
            <a:ext cx="11327130" cy="445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310" y="111315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数据流图：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a87aad3707a8f079cd81c6812082d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1495425"/>
            <a:ext cx="9211310" cy="5191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310" y="950595"/>
            <a:ext cx="28422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系统流程图：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演示</Application>
  <PresentationFormat>自定义</PresentationFormat>
  <Paragraphs>690</Paragraphs>
  <Slides>21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等线</vt:lpstr>
      <vt:lpstr>Calibri</vt:lpstr>
      <vt:lpstr>RomanS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hasee</cp:lastModifiedBy>
  <cp:revision>211</cp:revision>
  <dcterms:created xsi:type="dcterms:W3CDTF">2015-04-23T03:04:00Z</dcterms:created>
  <dcterms:modified xsi:type="dcterms:W3CDTF">2018-03-19T12:41:04Z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