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0" r:id="rId2"/>
    <p:sldId id="418" r:id="rId3"/>
    <p:sldId id="419" r:id="rId4"/>
    <p:sldId id="420" r:id="rId5"/>
    <p:sldId id="405" r:id="rId6"/>
    <p:sldId id="411" r:id="rId7"/>
    <p:sldId id="439" r:id="rId8"/>
    <p:sldId id="438" r:id="rId9"/>
    <p:sldId id="450" r:id="rId10"/>
    <p:sldId id="437" r:id="rId11"/>
    <p:sldId id="410" r:id="rId12"/>
    <p:sldId id="412" r:id="rId13"/>
    <p:sldId id="413" r:id="rId14"/>
    <p:sldId id="364" r:id="rId15"/>
    <p:sldId id="408" r:id="rId16"/>
    <p:sldId id="406" r:id="rId17"/>
    <p:sldId id="409" r:id="rId18"/>
    <p:sldId id="407" r:id="rId19"/>
    <p:sldId id="452" r:id="rId20"/>
    <p:sldId id="453" r:id="rId21"/>
    <p:sldId id="451" r:id="rId22"/>
    <p:sldId id="436" r:id="rId2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140" y="213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2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1649328" y="3692461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26310" y="3173095"/>
            <a:ext cx="6908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背景：</a:t>
            </a:r>
          </a:p>
          <a:p>
            <a:r>
              <a:rPr sz="2400"/>
              <a:t>1.本项目作为软件工程导论2018春季课程的课程作业。</a:t>
            </a:r>
          </a:p>
          <a:p>
            <a:r>
              <a:rPr sz="2400"/>
              <a:t>2.目前市面上缺少关于酒的分享与交流专门的平台的APP</a:t>
            </a:r>
          </a:p>
          <a:p>
            <a:r>
              <a:rPr sz="2400"/>
              <a:t>3.软件工程的日益发展</a:t>
            </a:r>
          </a:p>
          <a:p>
            <a:r>
              <a:rPr sz="2400"/>
              <a:t>4.酒文化的经久不衰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159510"/>
          <a:ext cx="853186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登入注册、通过图像识别来查找该酒的相关信息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时间特性要求、灵活性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开发工具</a:t>
                      </a:r>
                      <a:r>
                        <a:rPr lang="en-US" altLang="zh-CN"/>
                        <a:t>Android studio </a:t>
                      </a:r>
                      <a:r>
                        <a:rPr lang="zh-CN" altLang="en-US"/>
                        <a:t>Tensorflow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开发环境：</a:t>
                      </a:r>
                      <a:r>
                        <a:rPr lang="en-US" altLang="zh-CN"/>
                        <a:t>Windows7/Windows10</a:t>
                      </a:r>
                      <a:r>
                        <a:rPr lang="zh-CN" altLang="en-US"/>
                        <a:t>（待定）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应用运行环境：</a:t>
                      </a:r>
                      <a:r>
                        <a:rPr lang="en-US" altLang="zh-CN"/>
                        <a:t>Android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18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项目成员空余时间表：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1878965" y="1804670"/>
          <a:ext cx="8225790" cy="3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95"/>
                <a:gridCol w="4112895"/>
              </a:tblGrid>
              <a:tr h="911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获取需求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陈子卿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需求规格说明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需求规格审核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小组协同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237490" y="693420"/>
          <a:ext cx="11715115" cy="60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929005"/>
            <a:ext cx="8420100" cy="5718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53855" y="1227455"/>
            <a:ext cx="9912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详情见甘特图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89434"/>
            <a:ext cx="85915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58356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供广大群众通过图像识别查询酒的基本信息，以及推荐喝法和配菜。</a:t>
            </a: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Studio和Tensorflow等工具开发出一个可以通过图像识别来检索酒的信息的APP。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3838"/>
            <a:ext cx="101631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28256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制作与整合，执笔项目计划报告，系统流程图，数据流图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9.3</a:t>
                      </a: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2122805"/>
          <a:ext cx="840676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69060"/>
                <a:gridCol w="1141730"/>
                <a:gridCol w="1988820"/>
                <a:gridCol w="2226310"/>
                <a:gridCol w="1680845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610995"/>
            <a:ext cx="11327130" cy="445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5310" y="111315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数据流图：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</a:p>
        </p:txBody>
      </p:sp>
      <p:pic>
        <p:nvPicPr>
          <p:cNvPr id="5" name="图片 4" descr="a87aad3707a8f079cd81c6812082d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1487170"/>
            <a:ext cx="9211310" cy="5191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5310" y="950595"/>
            <a:ext cx="28422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系统流程图：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1187</Words>
  <Application>Microsoft Office PowerPoint</Application>
  <PresentationFormat>自定义</PresentationFormat>
  <Paragraphs>336</Paragraphs>
  <Slides>22</Slides>
  <Notes>10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China</cp:lastModifiedBy>
  <cp:revision>214</cp:revision>
  <dcterms:created xsi:type="dcterms:W3CDTF">2015-04-23T03:04:00Z</dcterms:created>
  <dcterms:modified xsi:type="dcterms:W3CDTF">2018-03-26T11:59:16Z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