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RjxaqwB8B4x4eyEyT0qwaApFpvjGkyehPUnz5bf01DxVfjxW0SktHY91jY_bOvQypLZMie_gJoCG1QE1uzlluelShE0AnXNOfRljW7DBiNvityZlYUS9uAc85h4nd-j1sSB7FtIjZSRCHekYPFoXAdz8NTWK0XKl2crOvhCZ8zQzU5sMlr8DrMGU-b31Q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40529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260648"/>
            <a:ext cx="4383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Создание карты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58072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Новый точечный рисунок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33904"/>
            <a:ext cx="7812360" cy="521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21352" y="400043"/>
            <a:ext cx="6919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Столкновение со стенами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17861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413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Office PowerPoint</Application>
  <PresentationFormat>Экран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2022-12-15T08:28:30Z</dcterms:created>
  <dcterms:modified xsi:type="dcterms:W3CDTF">2022-12-15T09:18:38Z</dcterms:modified>
</cp:coreProperties>
</file>