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6904-9A88-C445-B634-FCC4A37B0806}" type="datetimeFigureOut">
              <a:rPr lang="en-US" smtClean="0"/>
              <a:t>10/06/17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AFD8-A8BB-B542-B267-9ACFA626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2017-06-10T21:35:05Z</dcterms:created>
  <dcterms:modified xsi:type="dcterms:W3CDTF">2017-06-10T21:35:38Z</dcterms:modified>
</cp:coreProperties>
</file>