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  <p:sldId id="261" r:id="rId3"/>
    <p:sldId id="262" r:id="rId4"/>
    <p:sldId id="258" r:id="rId5"/>
    <p:sldId id="259" r:id="rId6"/>
    <p:sldId id="263" r:id="rId7"/>
    <p:sldId id="267" r:id="rId8"/>
    <p:sldId id="264" r:id="rId9"/>
    <p:sldId id="265" r:id="rId10"/>
    <p:sldId id="266" r:id="rId11"/>
    <p:sldId id="271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t>2018/3/22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cnblogs.com/linjiqin/p/444169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cnblogs.com/bojuetech/p/5896551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egmentfault.com/a/1190000011509436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chengxiao/p/6789109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Gconf</a:t>
            </a:r>
            <a:r>
              <a:rPr lang="zh-CN" altLang="en-US" dirty="0"/>
              <a:t>源代码分析及使用配置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ciicgat-sdk-gconf</a:t>
            </a:r>
            <a:r>
              <a:rPr lang="en-US" altLang="zh-CN" dirty="0"/>
              <a:t>. </a:t>
            </a:r>
            <a:r>
              <a:rPr lang="en-US" altLang="zh-CN" dirty="0" err="1" smtClean="0"/>
              <a:t>com.ciicgat.sdk</a:t>
            </a:r>
            <a:r>
              <a:rPr lang="en-US" altLang="zh-CN" dirty="0"/>
              <a:t>. 1.0-SNAPSHOT</a:t>
            </a:r>
          </a:p>
          <a:p>
            <a:r>
              <a:rPr lang="en-US" altLang="zh-CN" dirty="0" err="1" smtClean="0"/>
              <a:t>Gconf</a:t>
            </a:r>
            <a:r>
              <a:rPr lang="zh-CN" altLang="en-US" dirty="0" smtClean="0"/>
              <a:t>本质上是对两个接口的封装：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http://gconf.services.dev.ofc/api/getConfigApp?configAppId=contactlist-provider&amp;configAppVersion=1.0.0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/>
              <a:t>http://gconf.services.dev.ofc/api/listConfigs?configAppId=contactlist-provider&amp;configAppVersion=1.0.0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9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Gconf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49" y="2209800"/>
            <a:ext cx="88677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27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more thing…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02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Java</a:t>
            </a:r>
            <a:r>
              <a:rPr lang="zh-CN" altLang="en-US" dirty="0" smtClean="0"/>
              <a:t>自定义注解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自定义注解，以及如何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https://www.cnblogs.com/linjiqin/p/4441691.html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2200275"/>
            <a:ext cx="36671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47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反射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反射动态的设置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www.cnblogs.com/bojuetech/p/5896551.html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159" y="2675963"/>
            <a:ext cx="7886700" cy="393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10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动态代理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segmentfault.com/a/1190000011509436</a:t>
            </a:r>
            <a:endParaRPr lang="en-US" altLang="zh-CN" dirty="0" smtClean="0"/>
          </a:p>
          <a:p>
            <a:r>
              <a:rPr lang="en-US" altLang="zh-CN" dirty="0" err="1" smtClean="0"/>
              <a:t>Jdk</a:t>
            </a:r>
            <a:r>
              <a:rPr lang="zh-CN" altLang="en-US" dirty="0" smtClean="0"/>
              <a:t>动态代理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82" y="2547377"/>
            <a:ext cx="7485063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75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 smtClean="0"/>
              <a:t>原子类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www.cnblogs.com/chengxiao/p/6789109.html</a:t>
            </a:r>
            <a:endParaRPr lang="en-US" altLang="zh-CN" dirty="0" smtClean="0"/>
          </a:p>
          <a:p>
            <a:r>
              <a:rPr lang="en-US" altLang="zh-CN" dirty="0" err="1" smtClean="0"/>
              <a:t>AtomicInteger</a:t>
            </a:r>
            <a:endParaRPr lang="en-US" altLang="zh-CN" dirty="0" smtClean="0"/>
          </a:p>
          <a:p>
            <a:r>
              <a:rPr lang="en-US" altLang="zh-CN" b="1" dirty="0" err="1"/>
              <a:t>AtomicReference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0813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Gconf</a:t>
            </a:r>
            <a:r>
              <a:rPr lang="zh-CN" altLang="en-US" dirty="0"/>
              <a:t>源代码分析及使用配置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封装之后的好处：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通过环境变量配置不同的开发环境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本地</a:t>
            </a:r>
            <a:r>
              <a:rPr lang="en-US" altLang="zh-CN" dirty="0" err="1" smtClean="0"/>
              <a:t>Gconf</a:t>
            </a:r>
            <a:r>
              <a:rPr lang="zh-CN" altLang="en-US" dirty="0" smtClean="0"/>
              <a:t>的缓存（可自动刷新，两分钟）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可向调用方提供统一的规范化服务（如日志控制）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提供好用的调用方式（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的集成）</a:t>
            </a:r>
            <a:endParaRPr lang="en-US" altLang="zh-CN" dirty="0" smtClean="0"/>
          </a:p>
          <a:p>
            <a:pPr marL="402336" lvl="1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marL="8229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3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Gconf</a:t>
            </a:r>
            <a:r>
              <a:rPr lang="zh-CN" altLang="en-US" dirty="0"/>
              <a:t>源代码分析及使用配置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Gconf</a:t>
            </a:r>
            <a:r>
              <a:rPr lang="zh-CN" altLang="en-US" dirty="0" smtClean="0"/>
              <a:t>的工作流程图</a:t>
            </a:r>
            <a:endParaRPr lang="en-US" altLang="zh-CN" dirty="0" smtClean="0"/>
          </a:p>
          <a:p>
            <a:r>
              <a:rPr lang="en-US" altLang="zh-CN" dirty="0" err="1" smtClean="0"/>
              <a:t>Gconf</a:t>
            </a:r>
            <a:r>
              <a:rPr lang="zh-CN" altLang="en-US" dirty="0" smtClean="0"/>
              <a:t>的源码分析</a:t>
            </a:r>
            <a:endParaRPr lang="en-US" altLang="zh-CN" dirty="0" smtClean="0"/>
          </a:p>
          <a:p>
            <a:r>
              <a:rPr lang="en-US" altLang="zh-CN" dirty="0" err="1" smtClean="0"/>
              <a:t>Gconf</a:t>
            </a:r>
            <a:r>
              <a:rPr lang="zh-CN" altLang="en-US" dirty="0" smtClean="0"/>
              <a:t>的环境配置（嘉兴测试环境本地直连选讲）</a:t>
            </a:r>
            <a:endParaRPr lang="en-US" altLang="zh-CN" dirty="0" smtClean="0"/>
          </a:p>
          <a:p>
            <a:r>
              <a:rPr lang="en-US" altLang="zh-CN" dirty="0" err="1" smtClean="0"/>
              <a:t>Gconf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4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WorkRegion-</a:t>
            </a:r>
            <a:r>
              <a:rPr lang="en-US" altLang="zh-CN" dirty="0" err="1" smtClean="0">
                <a:effectLst/>
              </a:rPr>
              <a:t>WorkEnv-workIdc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workRegion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WorkEnv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workIdc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12" y="2206999"/>
            <a:ext cx="80772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12" y="4413717"/>
            <a:ext cx="3429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12" y="5484439"/>
            <a:ext cx="21717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3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RemoteConfigCollectionFactoryBuilder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Gconf</a:t>
            </a:r>
            <a:r>
              <a:rPr lang="zh-CN" altLang="en-US" dirty="0" smtClean="0"/>
              <a:t>域名地址配置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2" y="2276195"/>
            <a:ext cx="70294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8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RemoteConfigCollectionFactory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获得</a:t>
            </a:r>
            <a:r>
              <a:rPr lang="en-US" altLang="zh-CN" dirty="0" err="1"/>
              <a:t>RemoteConfigCollection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92" y="2468656"/>
            <a:ext cx="1010658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492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RemoteConfigCollectionCache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504" y="1607203"/>
            <a:ext cx="9394731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26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Gconf</a:t>
            </a:r>
            <a:r>
              <a:rPr lang="zh-CN" altLang="en-US" dirty="0" smtClean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的环境变量设置（重启）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Idea</a:t>
            </a:r>
            <a:r>
              <a:rPr lang="zh-CN" altLang="en-US" dirty="0" smtClean="0"/>
              <a:t>的环境变量设置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34242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3576638"/>
            <a:ext cx="9525" cy="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1328738"/>
            <a:ext cx="40005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68" y="3169305"/>
            <a:ext cx="7015397" cy="354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0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Gconf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第一种：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第二种：</a:t>
            </a:r>
            <a:endParaRPr lang="en-US" altLang="zh-CN" dirty="0" smtClean="0"/>
          </a:p>
          <a:p>
            <a:pPr marL="82296" indent="0">
              <a:buNone/>
            </a:pPr>
            <a:r>
              <a:rPr lang="en-US" altLang="zh-CN" dirty="0" smtClean="0"/>
              <a:t>  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31" y="2098862"/>
            <a:ext cx="9923369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31" y="4397188"/>
            <a:ext cx="62007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35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2256</TotalTime>
  <Words>210</Words>
  <Application>Microsoft Office PowerPoint</Application>
  <PresentationFormat>自定义</PresentationFormat>
  <Paragraphs>60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夏至</vt:lpstr>
      <vt:lpstr>Gconf源代码分析及使用配置</vt:lpstr>
      <vt:lpstr>Gconf源代码分析及使用配置</vt:lpstr>
      <vt:lpstr>Gconf源代码分析及使用配置</vt:lpstr>
      <vt:lpstr>WorkRegion-WorkEnv-workIdc</vt:lpstr>
      <vt:lpstr>RemoteConfigCollectionFactoryBuilder</vt:lpstr>
      <vt:lpstr>RemoteConfigCollectionFactory</vt:lpstr>
      <vt:lpstr>RemoteConfigCollectionCache</vt:lpstr>
      <vt:lpstr>Gconf环境配置</vt:lpstr>
      <vt:lpstr>Gconf的使用</vt:lpstr>
      <vt:lpstr>Gconf的使用</vt:lpstr>
      <vt:lpstr>One more thing…</vt:lpstr>
      <vt:lpstr>Java自定义注解</vt:lpstr>
      <vt:lpstr>Java反射</vt:lpstr>
      <vt:lpstr>Java动态代理</vt:lpstr>
      <vt:lpstr>Java 原子类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71</cp:revision>
  <dcterms:created xsi:type="dcterms:W3CDTF">2015-05-05T08:02:14Z</dcterms:created>
  <dcterms:modified xsi:type="dcterms:W3CDTF">2018-03-22T07:56:57Z</dcterms:modified>
</cp:coreProperties>
</file>