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67D83-7AB5-457C-B3FC-67AB8573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E1D36B-39F2-441B-ACBF-85F621939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0DDEF-F269-46AF-8DBD-2F76A0DE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E9663-941F-4A03-95D6-35A9FF77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77C268-0FF5-4044-BF6A-1CCFE1C2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9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41437-DF1F-4B11-8420-3F772729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01D398-C13F-4AD9-8E66-8EB54922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0E213-F017-43AB-B225-FABF5283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0D7B1-95A1-4634-96CD-29572F2C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E0DE5C-8F9E-43F0-BB33-B0652747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0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1F9D3D-300D-40A9-A7B4-DA52E5712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7A573C-D0F4-4882-BFD3-C6DB2EBE0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677C1-53E1-4732-9B0B-44A1B440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0CD92-B56E-4EA3-938F-E6714499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EDB290-B812-4414-9095-630A0890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5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AC594-930F-44B0-8F1B-8FD63D15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3186-53CA-4772-815C-563B768E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564D5-BFB7-4387-9121-F1EC4596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F5A39-1924-4C05-B276-94CEDD8A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A3661C-ADBB-467B-9D96-C2B76CE6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8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2AEA3-66EA-40D9-AA45-0DAD6C3A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79C3E7-8D35-4677-9B04-F04A98C53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FB469-1546-407D-9F5B-7B8F8145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2306E8-EF85-426E-8F3D-9AFCC972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A6637-F080-4F4D-8F87-6E07913B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28E3B-D2E3-4D90-B6B0-2018CE51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DD801-ECFC-4C22-B584-5A1B81028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B6D449-138A-4A10-99FA-1F273A5F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8B1E45-0D94-40F5-8797-2F19CFF3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4B74E-BB42-439A-B179-C653450F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44E240-4EB1-4125-90A6-81711344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1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10F88-03FC-4DB4-A3BD-5FBDEFDB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6DE57-D71D-4F71-B9AF-CC9DCEE8A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BC1BBD-1372-437D-98B9-74F6425C4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DC7E1-1642-4C24-9999-ECAE7D80A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E74708-3CAE-4A83-9901-AF57EA020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EF7CD7-CE8D-405D-BA7D-59A9CA2B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5512BE-48B9-47B6-BDE7-2261A89D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27B8C3-35C6-4063-A410-C2F68802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7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BACF-9264-4A3A-A353-88F0491A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137047-D52B-44F1-8F3E-8B3B75FF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E867A8-4C64-40D0-A23C-852F491A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7E7ADF-0E6A-44C9-A1C4-3C5B32EF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9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E46C14-FE2E-461D-934E-4BFF89B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86F350-B452-4192-83D3-1B121EA7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2EB717-3E9B-4A96-8018-8D36A1BD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2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C5189-E8DF-44FA-94FC-4D41E2B8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F0475-6995-4499-8034-DE18BB37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F25D9-37C1-4D0D-8DB8-68D1AA45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35F731-F60F-4CD2-9CD9-4F1E9301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5E411B-05B7-4C01-B6DB-DFD32CBE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4F11C8-1AFB-473B-9796-E363341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8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0E54C-EC89-47AC-885B-2866E5DB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1A33F6-7207-41A3-9B9D-D831FF6E4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6E43B2-67C7-4EB5-A710-B7F3883F1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1EEE11-2F11-475D-B881-8C47154A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C5D9B7-6EDD-4D1A-8963-CC383B50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8161F-0B90-4270-BDFB-C2F7FA5F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1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D620F-C4C2-4CEE-8580-0181BBDA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1B3564-8C87-49AD-A2FF-846EDB7A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38F66A-D2FA-4FC5-AD0B-B25D44A6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9DD8-51BD-47A6-A131-58453E53D7B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48191A-F9A3-4CA7-98F8-93EA73A3E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500E75-C20F-42A4-95ED-E927ABF0A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71BB-FD59-4095-BDDB-CE8B14C16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1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pyconnect.com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586DF8-9939-478F-8D4F-C12086DE1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C19AF-83CA-414F-8486-AAC20415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2D1A3-F864-4E41-853C-31D553D648EA}"/>
              </a:ext>
            </a:extLst>
          </p:cNvPr>
          <p:cNvSpPr txBox="1"/>
          <p:nvPr/>
        </p:nvSpPr>
        <p:spPr>
          <a:xfrm>
            <a:off x="4665305" y="102636"/>
            <a:ext cx="1720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iSpy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D38DC-B7E3-4932-92E4-204EA0EE35BA}"/>
              </a:ext>
            </a:extLst>
          </p:cNvPr>
          <p:cNvSpPr txBox="1"/>
          <p:nvPr/>
        </p:nvSpPr>
        <p:spPr>
          <a:xfrm>
            <a:off x="9423918" y="6354148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www.ispyconnect.com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E7056F-2C63-4957-A20F-06C01378A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302" y="1416542"/>
            <a:ext cx="8538049" cy="40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5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7A59D5-DB85-462E-BE68-D48A3CFD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BD0A4-AA60-447B-9ED1-4B68AA7A24F7}"/>
              </a:ext>
            </a:extLst>
          </p:cNvPr>
          <p:cNvSpPr txBox="1"/>
          <p:nvPr/>
        </p:nvSpPr>
        <p:spPr>
          <a:xfrm>
            <a:off x="3732244" y="663614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Добавление новой камеры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3AF847-B37E-4B8D-88F0-E2981291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5" y="1850447"/>
            <a:ext cx="5014330" cy="368309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1BA06FF-5E72-4764-8D61-C08215925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0447"/>
            <a:ext cx="5090766" cy="36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C19AF-83CA-414F-8486-AAC20415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6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D3152E-D633-4697-9AEF-5F6E7026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7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591B1A-45AA-4DB6-B4BB-77AD203C8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868976-111C-49DD-89CE-006BFCCC9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5C34DF-531E-4C40-AD23-5AE646DB9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4C798D-EBB8-4694-8393-BEC41ADEF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2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F32A72-6D43-4B91-B85B-BA5650A3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5CBAF7-42CF-4107-9C6E-84F19684A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43B24-2991-4110-AA0F-F87094B5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4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Широкоэкранный</PresentationFormat>
  <Paragraphs>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Work</dc:creator>
  <cp:lastModifiedBy>Бободжанов Амирджон Наимович</cp:lastModifiedBy>
  <cp:revision>4</cp:revision>
  <dcterms:created xsi:type="dcterms:W3CDTF">2022-11-13T19:23:19Z</dcterms:created>
  <dcterms:modified xsi:type="dcterms:W3CDTF">2022-11-14T09:49:39Z</dcterms:modified>
</cp:coreProperties>
</file>