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rQvm74/C4H2HgSrcnKMu9cmdG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Baba is You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5524650" y="3396575"/>
            <a:ext cx="28929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F74062044 黃政瑋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F74066022 徐澤淞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F74066527 洪邵澤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F74064020 吳添毅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遊戲簡介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44375" y="2093650"/>
            <a:ext cx="7203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Baba Is You是一個小品解謎遊戲，運作原理簡單容易上手，特別的是勝利方式會因為玩家推動block而改變，因此遊戲與玩家的互動非常多樣化，要運用創意去創造出不同的勝利方式，相信玩家都能在不同的關卡找到各自的樂趣!</a:t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遊戲機制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遊戲機制非常單純，只要能夠碰到</a:t>
            </a:r>
            <a:r>
              <a:rPr b="1" lang="zh-TW" sz="18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Win</a:t>
            </a: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就會勝利</a:t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不過實際上可沒有這麼簡單，等等直接在遊戲內說明</a:t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遊戲操作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非常容易，因為只能</a:t>
            </a:r>
            <a:r>
              <a:rPr b="1" lang="zh-TW" sz="18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上下左右</a:t>
            </a:r>
            <a:endParaRPr b="1" sz="18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切換關卡以及重新開始只需要用</a:t>
            </a:r>
            <a:r>
              <a:rPr b="1" lang="zh-TW" sz="18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滑鼠</a:t>
            </a: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去操作menu</a:t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遊戲畫面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000" y="1474825"/>
            <a:ext cx="4010001" cy="3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程式架構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913" y="1853850"/>
            <a:ext cx="63977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工作分配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729450" y="2078875"/>
            <a:ext cx="76887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主要是共同開發，大家邊討論邊寫，一起debug</a:t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黃政瑋: 遊戲架構、遊戲機制、主程式架構</a:t>
            </a:r>
            <a:endParaRPr b="1"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徐澤淞: 遊戲架構、遊戲機制、主程式架構</a:t>
            </a:r>
            <a:endParaRPr b="1"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洪邵澤: 遊戲架構、遊戲機制、美術、其餘介面</a:t>
            </a:r>
            <a:endParaRPr b="1"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吳添毅: 遊戲架構、遊戲機制、物品移動與推動判定</a:t>
            </a:r>
            <a:endParaRPr b="1"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77" y="855575"/>
            <a:ext cx="7896451" cy="40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