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7416" y="342325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x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sp>
        <p:nvSpPr>
          <p:cNvPr id="6" name="矩形 5"/>
          <p:cNvSpPr/>
          <p:nvPr/>
        </p:nvSpPr>
        <p:spPr>
          <a:xfrm>
            <a:off x="3161432" y="1050211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1432" y="1482259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61432" y="1914307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61432" y="2346355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61432" y="2778403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61432" y="3223796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61432" y="3655844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1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61432" y="4087892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61432" y="4519940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61432" y="4951988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61432" y="5384036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61432" y="5816084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61432" y="6248132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9712" y="3517925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w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cxnSp>
        <p:nvCxnSpPr>
          <p:cNvPr id="32" name="直接箭头连接符 31"/>
          <p:cNvCxnSpPr>
            <a:endCxn id="14" idx="1"/>
          </p:cNvCxnSpPr>
          <p:nvPr/>
        </p:nvCxnSpPr>
        <p:spPr>
          <a:xfrm flipV="1">
            <a:off x="2555776" y="3871868"/>
            <a:ext cx="605656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80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4716016" y="3063429"/>
            <a:ext cx="5213598" cy="7374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sp>
        <p:nvSpPr>
          <p:cNvPr id="22" name="圆角矩形 21"/>
          <p:cNvSpPr/>
          <p:nvPr/>
        </p:nvSpPr>
        <p:spPr>
          <a:xfrm>
            <a:off x="-857622" y="3063429"/>
            <a:ext cx="5213598" cy="7374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2025" y="2222500"/>
            <a:ext cx="11069638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26554" y="1637725"/>
            <a:ext cx="2045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accent3">
                    <a:lumMod val="50000"/>
                  </a:schemeClr>
                </a:solidFill>
              </a:rPr>
              <a:t>Encoder</a:t>
            </a:r>
            <a:endParaRPr lang="zh-CN" altLang="en-US" sz="3200" baseline="30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00192" y="1637725"/>
            <a:ext cx="2045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accent6">
                    <a:lumMod val="50000"/>
                  </a:schemeClr>
                </a:solidFill>
              </a:rPr>
              <a:t>Decoder</a:t>
            </a:r>
            <a:endParaRPr lang="zh-CN" altLang="en-US" sz="3200" baseline="30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4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7416" y="343962"/>
            <a:ext cx="72008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x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sp>
        <p:nvSpPr>
          <p:cNvPr id="6" name="矩形 5"/>
          <p:cNvSpPr/>
          <p:nvPr/>
        </p:nvSpPr>
        <p:spPr>
          <a:xfrm>
            <a:off x="3161432" y="1051848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1432" y="1483896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61432" y="1915944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61432" y="2347992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61432" y="2780040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61432" y="3225433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61432" y="3657481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1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61432" y="4089529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61432" y="4521577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61432" y="4953625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61432" y="5385673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61432" y="5817721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61432" y="6249769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4" idx="3"/>
            <a:endCxn id="26" idx="1"/>
          </p:cNvCxnSpPr>
          <p:nvPr/>
        </p:nvCxnSpPr>
        <p:spPr>
          <a:xfrm>
            <a:off x="3593480" y="3873505"/>
            <a:ext cx="133856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932040" y="3225433"/>
            <a:ext cx="432048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1.5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32040" y="3657481"/>
            <a:ext cx="432048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.2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32040" y="4089529"/>
            <a:ext cx="432048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2.1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32040" y="4521577"/>
            <a:ext cx="432048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-.3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88024" y="2517547"/>
            <a:ext cx="72008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e</a:t>
            </a:r>
            <a:endParaRPr lang="zh-CN" altLang="en-US" sz="4000" baseline="30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93480" y="3257952"/>
            <a:ext cx="13385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/>
              <a:t>embed</a:t>
            </a:r>
            <a:endParaRPr lang="zh-CN" altLang="en-US" sz="28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1979712" y="3532287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w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2555776" y="3886230"/>
            <a:ext cx="605656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13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99036" y="1289373"/>
            <a:ext cx="1728192" cy="432817"/>
            <a:chOff x="3059832" y="2324398"/>
            <a:chExt cx="1728192" cy="432817"/>
          </a:xfrm>
        </p:grpSpPr>
        <p:sp>
          <p:nvSpPr>
            <p:cNvPr id="23" name="矩形 22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99036" y="1722190"/>
            <a:ext cx="1728192" cy="432817"/>
            <a:chOff x="3059832" y="2324398"/>
            <a:chExt cx="1728192" cy="432817"/>
          </a:xfrm>
        </p:grpSpPr>
        <p:sp>
          <p:nvSpPr>
            <p:cNvPr id="34" name="矩形 33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99036" y="2154238"/>
            <a:ext cx="1728192" cy="432817"/>
            <a:chOff x="3059832" y="2324398"/>
            <a:chExt cx="1728192" cy="432817"/>
          </a:xfrm>
        </p:grpSpPr>
        <p:sp>
          <p:nvSpPr>
            <p:cNvPr id="39" name="矩形 38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99036" y="2587055"/>
            <a:ext cx="1728192" cy="432817"/>
            <a:chOff x="3059832" y="2324398"/>
            <a:chExt cx="1728192" cy="432817"/>
          </a:xfrm>
          <a:solidFill>
            <a:schemeClr val="accent3">
              <a:lumMod val="75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199036" y="3019103"/>
            <a:ext cx="1728192" cy="432817"/>
            <a:chOff x="3059832" y="2324398"/>
            <a:chExt cx="1728192" cy="432817"/>
          </a:xfrm>
        </p:grpSpPr>
        <p:sp>
          <p:nvSpPr>
            <p:cNvPr id="54" name="矩形 53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199036" y="3451920"/>
            <a:ext cx="1728192" cy="432817"/>
            <a:chOff x="3059832" y="2324398"/>
            <a:chExt cx="1728192" cy="432817"/>
          </a:xfrm>
        </p:grpSpPr>
        <p:sp>
          <p:nvSpPr>
            <p:cNvPr id="59" name="矩形 58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199036" y="3883968"/>
            <a:ext cx="1728192" cy="432817"/>
            <a:chOff x="3059832" y="2324398"/>
            <a:chExt cx="1728192" cy="432817"/>
          </a:xfrm>
        </p:grpSpPr>
        <p:sp>
          <p:nvSpPr>
            <p:cNvPr id="94" name="矩形 93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199036" y="4316785"/>
            <a:ext cx="1728192" cy="432817"/>
            <a:chOff x="3059832" y="2324398"/>
            <a:chExt cx="1728192" cy="432817"/>
          </a:xfrm>
        </p:grpSpPr>
        <p:sp>
          <p:nvSpPr>
            <p:cNvPr id="99" name="矩形 98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199036" y="4748833"/>
            <a:ext cx="1728192" cy="432817"/>
            <a:chOff x="3059832" y="2324398"/>
            <a:chExt cx="1728192" cy="432817"/>
          </a:xfrm>
        </p:grpSpPr>
        <p:sp>
          <p:nvSpPr>
            <p:cNvPr id="104" name="矩形 103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199036" y="5181650"/>
            <a:ext cx="1728192" cy="432817"/>
            <a:chOff x="3059832" y="2324398"/>
            <a:chExt cx="1728192" cy="432817"/>
          </a:xfrm>
        </p:grpSpPr>
        <p:sp>
          <p:nvSpPr>
            <p:cNvPr id="109" name="矩形 108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199036" y="5613698"/>
            <a:ext cx="1728192" cy="432817"/>
            <a:chOff x="3059832" y="2324398"/>
            <a:chExt cx="1728192" cy="432817"/>
          </a:xfrm>
        </p:grpSpPr>
        <p:sp>
          <p:nvSpPr>
            <p:cNvPr id="114" name="矩形 113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199036" y="6046515"/>
            <a:ext cx="1728192" cy="432817"/>
            <a:chOff x="3059832" y="2324398"/>
            <a:chExt cx="1728192" cy="432817"/>
          </a:xfrm>
        </p:grpSpPr>
        <p:sp>
          <p:nvSpPr>
            <p:cNvPr id="119" name="矩形 118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2030264" y="244913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w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cxnSp>
        <p:nvCxnSpPr>
          <p:cNvPr id="124" name="直接箭头连接符 123"/>
          <p:cNvCxnSpPr/>
          <p:nvPr/>
        </p:nvCxnSpPr>
        <p:spPr>
          <a:xfrm flipV="1">
            <a:off x="2606328" y="2803079"/>
            <a:ext cx="605656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927228" y="2449136"/>
            <a:ext cx="72008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e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03092" y="582256"/>
            <a:ext cx="72008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9219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2983012" y="4725144"/>
            <a:ext cx="1728192" cy="432817"/>
            <a:chOff x="3059832" y="2324398"/>
            <a:chExt cx="1728192" cy="432817"/>
          </a:xfrm>
          <a:solidFill>
            <a:schemeClr val="accent3">
              <a:lumMod val="75000"/>
            </a:schemeClr>
          </a:solidFill>
        </p:grpSpPr>
        <p:sp>
          <p:nvSpPr>
            <p:cNvPr id="68" name="矩形 67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075012" y="5527898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w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sp>
        <p:nvSpPr>
          <p:cNvPr id="74" name="TextBox 73"/>
          <p:cNvSpPr txBox="1"/>
          <p:nvPr/>
        </p:nvSpPr>
        <p:spPr>
          <a:xfrm>
            <a:off x="3487068" y="5157961"/>
            <a:ext cx="72008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e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sp>
        <p:nvSpPr>
          <p:cNvPr id="75" name="圆角矩形 74"/>
          <p:cNvSpPr/>
          <p:nvPr/>
        </p:nvSpPr>
        <p:spPr>
          <a:xfrm>
            <a:off x="2995960" y="3212976"/>
            <a:ext cx="1715244" cy="7374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LSTM</a:t>
            </a:r>
            <a:endParaRPr lang="zh-CN" altLang="en-US" sz="3200" b="1" dirty="0"/>
          </a:p>
        </p:txBody>
      </p:sp>
      <p:cxnSp>
        <p:nvCxnSpPr>
          <p:cNvPr id="5" name="直接箭头连接符 4"/>
          <p:cNvCxnSpPr>
            <a:endCxn id="75" idx="2"/>
          </p:cNvCxnSpPr>
          <p:nvPr/>
        </p:nvCxnSpPr>
        <p:spPr>
          <a:xfrm flipV="1">
            <a:off x="3853582" y="3950468"/>
            <a:ext cx="0" cy="7746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85" idx="1"/>
          </p:cNvCxnSpPr>
          <p:nvPr/>
        </p:nvCxnSpPr>
        <p:spPr>
          <a:xfrm>
            <a:off x="4711204" y="3581722"/>
            <a:ext cx="86890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83" idx="2"/>
          </p:cNvCxnSpPr>
          <p:nvPr/>
        </p:nvCxnSpPr>
        <p:spPr>
          <a:xfrm flipH="1" flipV="1">
            <a:off x="3847108" y="2438300"/>
            <a:ext cx="6474" cy="7746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87068" y="191508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out</a:t>
            </a:r>
            <a:endParaRPr lang="zh-CN" altLang="en-US" sz="2800" baseline="30000" dirty="0"/>
          </a:p>
        </p:txBody>
      </p:sp>
      <p:sp>
        <p:nvSpPr>
          <p:cNvPr id="85" name="圆角矩形 84"/>
          <p:cNvSpPr/>
          <p:nvPr/>
        </p:nvSpPr>
        <p:spPr>
          <a:xfrm>
            <a:off x="5580112" y="3212976"/>
            <a:ext cx="1715244" cy="7374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LSTM</a:t>
            </a:r>
            <a:endParaRPr lang="zh-CN" altLang="en-US" sz="3200" b="1" dirty="0"/>
          </a:p>
        </p:txBody>
      </p:sp>
      <p:grpSp>
        <p:nvGrpSpPr>
          <p:cNvPr id="87" name="组合 86"/>
          <p:cNvGrpSpPr/>
          <p:nvPr/>
        </p:nvGrpSpPr>
        <p:grpSpPr>
          <a:xfrm>
            <a:off x="5580112" y="4725913"/>
            <a:ext cx="1728192" cy="432817"/>
            <a:chOff x="3059832" y="2324398"/>
            <a:chExt cx="1728192" cy="432817"/>
          </a:xfrm>
          <a:solidFill>
            <a:schemeClr val="accent3">
              <a:lumMod val="75000"/>
            </a:schemeClr>
          </a:solidFill>
        </p:grpSpPr>
        <p:sp>
          <p:nvSpPr>
            <p:cNvPr id="88" name="矩形 87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084168" y="5158730"/>
            <a:ext cx="72008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e</a:t>
            </a:r>
            <a:r>
              <a:rPr lang="en-US" altLang="zh-CN" sz="4000" baseline="30000" dirty="0"/>
              <a:t>j</a:t>
            </a:r>
            <a:endParaRPr lang="zh-CN" altLang="en-US" sz="4000" baseline="30000" dirty="0"/>
          </a:p>
        </p:txBody>
      </p:sp>
      <p:cxnSp>
        <p:nvCxnSpPr>
          <p:cNvPr id="126" name="直接箭头连接符 125"/>
          <p:cNvCxnSpPr/>
          <p:nvPr/>
        </p:nvCxnSpPr>
        <p:spPr>
          <a:xfrm flipV="1">
            <a:off x="6444208" y="3950468"/>
            <a:ext cx="0" cy="7746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2" idx="0"/>
            <a:endCxn id="68" idx="1"/>
          </p:cNvCxnSpPr>
          <p:nvPr/>
        </p:nvCxnSpPr>
        <p:spPr>
          <a:xfrm rot="5400000" flipH="1" flipV="1">
            <a:off x="2415667" y="4960553"/>
            <a:ext cx="586730" cy="547960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672112" y="5527898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w</a:t>
            </a:r>
            <a:r>
              <a:rPr lang="en-US" altLang="zh-CN" sz="4000" baseline="30000" dirty="0" smtClean="0"/>
              <a:t>j</a:t>
            </a:r>
            <a:endParaRPr lang="zh-CN" altLang="en-US" sz="4000" baseline="30000" dirty="0"/>
          </a:p>
        </p:txBody>
      </p:sp>
      <p:cxnSp>
        <p:nvCxnSpPr>
          <p:cNvPr id="129" name="肘形连接符 128"/>
          <p:cNvCxnSpPr>
            <a:stCxn id="128" idx="0"/>
            <a:endCxn id="88" idx="1"/>
          </p:cNvCxnSpPr>
          <p:nvPr/>
        </p:nvCxnSpPr>
        <p:spPr>
          <a:xfrm rot="5400000" flipH="1" flipV="1">
            <a:off x="5013152" y="4960938"/>
            <a:ext cx="585961" cy="547960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85" idx="3"/>
          </p:cNvCxnSpPr>
          <p:nvPr/>
        </p:nvCxnSpPr>
        <p:spPr>
          <a:xfrm>
            <a:off x="7295356" y="3581722"/>
            <a:ext cx="86890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85" idx="0"/>
            <a:endCxn id="132" idx="2"/>
          </p:cNvCxnSpPr>
          <p:nvPr/>
        </p:nvCxnSpPr>
        <p:spPr>
          <a:xfrm flipH="1" flipV="1">
            <a:off x="6422132" y="2438300"/>
            <a:ext cx="15602" cy="7746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062092" y="191508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out</a:t>
            </a:r>
            <a:endParaRPr lang="zh-CN" altLang="en-US" sz="2800" baseline="30000" dirty="0"/>
          </a:p>
        </p:txBody>
      </p:sp>
      <p:cxnSp>
        <p:nvCxnSpPr>
          <p:cNvPr id="134" name="直接箭头连接符 133"/>
          <p:cNvCxnSpPr>
            <a:endCxn id="75" idx="1"/>
          </p:cNvCxnSpPr>
          <p:nvPr/>
        </p:nvCxnSpPr>
        <p:spPr>
          <a:xfrm>
            <a:off x="2127052" y="3581722"/>
            <a:ext cx="86890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94892" y="4819034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Lookup E matrix</a:t>
            </a:r>
            <a:endParaRPr lang="zh-CN" altLang="en-US" sz="2400" baseline="3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8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642890"/>
            <a:ext cx="72008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x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2267744" y="4589413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w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>
          <a:xfrm flipV="1">
            <a:off x="2627784" y="4077722"/>
            <a:ext cx="0" cy="5116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990480" y="1267103"/>
            <a:ext cx="1728192" cy="432817"/>
            <a:chOff x="3059832" y="2324398"/>
            <a:chExt cx="1728192" cy="432817"/>
          </a:xfrm>
        </p:grpSpPr>
        <p:sp>
          <p:nvSpPr>
            <p:cNvPr id="19" name="矩形 18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90480" y="1699920"/>
            <a:ext cx="1728192" cy="432817"/>
            <a:chOff x="3059832" y="2324398"/>
            <a:chExt cx="1728192" cy="432817"/>
          </a:xfrm>
        </p:grpSpPr>
        <p:sp>
          <p:nvSpPr>
            <p:cNvPr id="24" name="矩形 23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90480" y="2131968"/>
            <a:ext cx="1728192" cy="432817"/>
            <a:chOff x="3059832" y="2324398"/>
            <a:chExt cx="1728192" cy="432817"/>
          </a:xfrm>
        </p:grpSpPr>
        <p:sp>
          <p:nvSpPr>
            <p:cNvPr id="29" name="矩形 28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90480" y="2564785"/>
            <a:ext cx="1728192" cy="432817"/>
            <a:chOff x="3059832" y="2324398"/>
            <a:chExt cx="1728192" cy="432817"/>
          </a:xfrm>
          <a:solidFill>
            <a:schemeClr val="accent3">
              <a:lumMod val="75000"/>
            </a:schemeClr>
          </a:solidFill>
        </p:grpSpPr>
        <p:sp>
          <p:nvSpPr>
            <p:cNvPr id="34" name="矩形 33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990480" y="2996833"/>
            <a:ext cx="1728192" cy="432817"/>
            <a:chOff x="3059832" y="2324398"/>
            <a:chExt cx="1728192" cy="432817"/>
          </a:xfrm>
        </p:grpSpPr>
        <p:sp>
          <p:nvSpPr>
            <p:cNvPr id="39" name="矩形 38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990480" y="3429650"/>
            <a:ext cx="1728192" cy="432817"/>
            <a:chOff x="3059832" y="2324398"/>
            <a:chExt cx="1728192" cy="432817"/>
          </a:xfrm>
        </p:grpSpPr>
        <p:sp>
          <p:nvSpPr>
            <p:cNvPr id="44" name="矩形 43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990480" y="3861698"/>
            <a:ext cx="1728192" cy="432817"/>
            <a:chOff x="3059832" y="2324398"/>
            <a:chExt cx="1728192" cy="432817"/>
          </a:xfrm>
        </p:grpSpPr>
        <p:sp>
          <p:nvSpPr>
            <p:cNvPr id="49" name="矩形 48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990480" y="4294515"/>
            <a:ext cx="1728192" cy="432817"/>
            <a:chOff x="3059832" y="2324398"/>
            <a:chExt cx="1728192" cy="432817"/>
          </a:xfrm>
        </p:grpSpPr>
        <p:sp>
          <p:nvSpPr>
            <p:cNvPr id="54" name="矩形 53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990480" y="4726563"/>
            <a:ext cx="1728192" cy="432817"/>
            <a:chOff x="3059832" y="2324398"/>
            <a:chExt cx="1728192" cy="432817"/>
          </a:xfrm>
        </p:grpSpPr>
        <p:sp>
          <p:nvSpPr>
            <p:cNvPr id="59" name="矩形 58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990480" y="5157192"/>
            <a:ext cx="1728192" cy="432817"/>
            <a:chOff x="3059832" y="2324398"/>
            <a:chExt cx="1728192" cy="432817"/>
          </a:xfrm>
        </p:grpSpPr>
        <p:sp>
          <p:nvSpPr>
            <p:cNvPr id="64" name="矩形 63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8172400" y="2720226"/>
            <a:ext cx="72008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e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sp>
        <p:nvSpPr>
          <p:cNvPr id="81" name="TextBox 80"/>
          <p:cNvSpPr txBox="1"/>
          <p:nvPr/>
        </p:nvSpPr>
        <p:spPr>
          <a:xfrm>
            <a:off x="5494536" y="559986"/>
            <a:ext cx="72008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E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3923928" y="3428881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1880" y="3428881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1640" y="3428881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1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63688" y="3428881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9592" y="3428881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3430419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496" y="3430419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059832" y="3428881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627784" y="3428881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95736" y="3428881"/>
            <a:ext cx="43204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4615222" y="3608191"/>
            <a:ext cx="72008" cy="734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等于号 100"/>
          <p:cNvSpPr/>
          <p:nvPr/>
        </p:nvSpPr>
        <p:spPr>
          <a:xfrm>
            <a:off x="6958350" y="3430419"/>
            <a:ext cx="504056" cy="430510"/>
          </a:xfrm>
          <a:prstGeom prst="mathEqual">
            <a:avLst>
              <a:gd name="adj1" fmla="val 6926"/>
              <a:gd name="adj2" fmla="val 3609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7668344" y="3428112"/>
            <a:ext cx="1728192" cy="432817"/>
            <a:chOff x="3059832" y="2324398"/>
            <a:chExt cx="1728192" cy="432817"/>
          </a:xfrm>
          <a:solidFill>
            <a:schemeClr val="accent3">
              <a:lumMod val="75000"/>
            </a:schemeClr>
          </a:solidFill>
        </p:grpSpPr>
        <p:sp>
          <p:nvSpPr>
            <p:cNvPr id="103" name="矩形 102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23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2983012" y="3971829"/>
            <a:ext cx="1728192" cy="432817"/>
            <a:chOff x="3059832" y="2324398"/>
            <a:chExt cx="1728192" cy="432817"/>
          </a:xfrm>
          <a:solidFill>
            <a:schemeClr val="accent3">
              <a:lumMod val="75000"/>
            </a:schemeClr>
          </a:solidFill>
        </p:grpSpPr>
        <p:sp>
          <p:nvSpPr>
            <p:cNvPr id="68" name="矩形 67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339752" y="4404647"/>
            <a:ext cx="18673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C00000"/>
                </a:solidFill>
              </a:rPr>
              <a:t>w</a:t>
            </a:r>
            <a:r>
              <a:rPr lang="en-US" altLang="zh-CN" sz="4000" baseline="30000" dirty="0" smtClean="0">
                <a:solidFill>
                  <a:srgbClr val="C00000"/>
                </a:solidFill>
              </a:rPr>
              <a:t>i</a:t>
            </a:r>
            <a:r>
              <a:rPr lang="en-US" altLang="zh-CN" sz="4000" dirty="0" smtClean="0">
                <a:solidFill>
                  <a:srgbClr val="C00000"/>
                </a:solidFill>
              </a:rPr>
              <a:t>E</a:t>
            </a:r>
            <a:r>
              <a:rPr lang="en-US" altLang="zh-CN" sz="4000" dirty="0" smtClean="0"/>
              <a:t>=e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sp>
        <p:nvSpPr>
          <p:cNvPr id="75" name="圆角矩形 74"/>
          <p:cNvSpPr/>
          <p:nvPr/>
        </p:nvSpPr>
        <p:spPr>
          <a:xfrm>
            <a:off x="2995960" y="2459661"/>
            <a:ext cx="1715244" cy="7374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LSTM</a:t>
            </a:r>
            <a:endParaRPr lang="zh-CN" altLang="en-US" sz="3200" b="1" dirty="0"/>
          </a:p>
        </p:txBody>
      </p:sp>
      <p:cxnSp>
        <p:nvCxnSpPr>
          <p:cNvPr id="5" name="直接箭头连接符 4"/>
          <p:cNvCxnSpPr>
            <a:endCxn id="75" idx="2"/>
          </p:cNvCxnSpPr>
          <p:nvPr/>
        </p:nvCxnSpPr>
        <p:spPr>
          <a:xfrm flipV="1">
            <a:off x="3853582" y="3197153"/>
            <a:ext cx="0" cy="7746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85" idx="1"/>
          </p:cNvCxnSpPr>
          <p:nvPr/>
        </p:nvCxnSpPr>
        <p:spPr>
          <a:xfrm>
            <a:off x="4711204" y="2828407"/>
            <a:ext cx="86890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83" idx="2"/>
          </p:cNvCxnSpPr>
          <p:nvPr/>
        </p:nvCxnSpPr>
        <p:spPr>
          <a:xfrm flipH="1" flipV="1">
            <a:off x="3847108" y="1684985"/>
            <a:ext cx="6474" cy="7746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87068" y="1161765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out</a:t>
            </a:r>
            <a:endParaRPr lang="zh-CN" altLang="en-US" sz="2800" baseline="30000" dirty="0"/>
          </a:p>
        </p:txBody>
      </p:sp>
      <p:sp>
        <p:nvSpPr>
          <p:cNvPr id="85" name="圆角矩形 84"/>
          <p:cNvSpPr/>
          <p:nvPr/>
        </p:nvSpPr>
        <p:spPr>
          <a:xfrm>
            <a:off x="5580112" y="2459661"/>
            <a:ext cx="1715244" cy="7374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LSTM</a:t>
            </a:r>
            <a:endParaRPr lang="zh-CN" altLang="en-US" sz="3200" b="1" dirty="0"/>
          </a:p>
        </p:txBody>
      </p:sp>
      <p:grpSp>
        <p:nvGrpSpPr>
          <p:cNvPr id="87" name="组合 86"/>
          <p:cNvGrpSpPr/>
          <p:nvPr/>
        </p:nvGrpSpPr>
        <p:grpSpPr>
          <a:xfrm>
            <a:off x="5580112" y="3972598"/>
            <a:ext cx="1728192" cy="432817"/>
            <a:chOff x="3059832" y="2324398"/>
            <a:chExt cx="1728192" cy="432817"/>
          </a:xfrm>
          <a:solidFill>
            <a:schemeClr val="accent3">
              <a:lumMod val="75000"/>
            </a:schemeClr>
          </a:solidFill>
        </p:grpSpPr>
        <p:sp>
          <p:nvSpPr>
            <p:cNvPr id="88" name="矩形 87"/>
            <p:cNvSpPr/>
            <p:nvPr/>
          </p:nvSpPr>
          <p:spPr>
            <a:xfrm>
              <a:off x="3059832" y="2324398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3491880" y="2324398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923928" y="2325167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355976" y="2325167"/>
              <a:ext cx="432048" cy="4320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6" name="直接箭头连接符 125"/>
          <p:cNvCxnSpPr/>
          <p:nvPr/>
        </p:nvCxnSpPr>
        <p:spPr>
          <a:xfrm flipV="1">
            <a:off x="6444208" y="3197153"/>
            <a:ext cx="0" cy="7746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85" idx="3"/>
          </p:cNvCxnSpPr>
          <p:nvPr/>
        </p:nvCxnSpPr>
        <p:spPr>
          <a:xfrm>
            <a:off x="7295356" y="2828407"/>
            <a:ext cx="86890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85" idx="0"/>
            <a:endCxn id="132" idx="2"/>
          </p:cNvCxnSpPr>
          <p:nvPr/>
        </p:nvCxnSpPr>
        <p:spPr>
          <a:xfrm flipH="1" flipV="1">
            <a:off x="6422132" y="1684985"/>
            <a:ext cx="15602" cy="7746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062092" y="1161765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out</a:t>
            </a:r>
            <a:endParaRPr lang="zh-CN" altLang="en-US" sz="2800" baseline="30000" dirty="0"/>
          </a:p>
        </p:txBody>
      </p:sp>
      <p:cxnSp>
        <p:nvCxnSpPr>
          <p:cNvPr id="134" name="直接箭头连接符 133"/>
          <p:cNvCxnSpPr>
            <a:endCxn id="75" idx="1"/>
          </p:cNvCxnSpPr>
          <p:nvPr/>
        </p:nvCxnSpPr>
        <p:spPr>
          <a:xfrm>
            <a:off x="2127052" y="2828407"/>
            <a:ext cx="86890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43376" y="4404647"/>
            <a:ext cx="18673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C00000"/>
                </a:solidFill>
              </a:rPr>
              <a:t>w</a:t>
            </a:r>
            <a:r>
              <a:rPr lang="en-US" altLang="zh-CN" sz="4000" baseline="30000" dirty="0" smtClean="0">
                <a:solidFill>
                  <a:srgbClr val="C00000"/>
                </a:solidFill>
              </a:rPr>
              <a:t>j</a:t>
            </a:r>
            <a:r>
              <a:rPr lang="en-US" altLang="zh-CN" sz="4000" dirty="0" smtClean="0">
                <a:solidFill>
                  <a:srgbClr val="C00000"/>
                </a:solidFill>
              </a:rPr>
              <a:t>E</a:t>
            </a:r>
            <a:r>
              <a:rPr lang="en-US" altLang="zh-CN" sz="4000" dirty="0" smtClean="0"/>
              <a:t>=e</a:t>
            </a:r>
            <a:r>
              <a:rPr lang="en-US" altLang="zh-CN" sz="4000" baseline="30000" dirty="0" smtClean="0"/>
              <a:t>j</a:t>
            </a:r>
            <a:endParaRPr lang="zh-CN" alt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87315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385035" y="5118419"/>
            <a:ext cx="9241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w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sp>
        <p:nvSpPr>
          <p:cNvPr id="75" name="圆角矩形 74"/>
          <p:cNvSpPr/>
          <p:nvPr/>
        </p:nvSpPr>
        <p:spPr>
          <a:xfrm>
            <a:off x="2995960" y="2459661"/>
            <a:ext cx="1715244" cy="7374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LSTM</a:t>
            </a:r>
            <a:endParaRPr lang="zh-CN" altLang="en-US" sz="3200" b="1" dirty="0"/>
          </a:p>
        </p:txBody>
      </p:sp>
      <p:cxnSp>
        <p:nvCxnSpPr>
          <p:cNvPr id="5" name="直接箭头连接符 4"/>
          <p:cNvCxnSpPr>
            <a:stCxn id="26" idx="0"/>
            <a:endCxn id="75" idx="2"/>
          </p:cNvCxnSpPr>
          <p:nvPr/>
        </p:nvCxnSpPr>
        <p:spPr>
          <a:xfrm flipV="1">
            <a:off x="3853582" y="3197153"/>
            <a:ext cx="0" cy="591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85" idx="1"/>
          </p:cNvCxnSpPr>
          <p:nvPr/>
        </p:nvCxnSpPr>
        <p:spPr>
          <a:xfrm>
            <a:off x="4711204" y="2828407"/>
            <a:ext cx="86890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5" idx="0"/>
            <a:endCxn id="83" idx="2"/>
          </p:cNvCxnSpPr>
          <p:nvPr/>
        </p:nvCxnSpPr>
        <p:spPr>
          <a:xfrm flipH="1" flipV="1">
            <a:off x="3847108" y="1863988"/>
            <a:ext cx="6474" cy="59567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87068" y="134076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out</a:t>
            </a:r>
            <a:endParaRPr lang="zh-CN" altLang="en-US" sz="2800" baseline="30000" dirty="0"/>
          </a:p>
        </p:txBody>
      </p:sp>
      <p:sp>
        <p:nvSpPr>
          <p:cNvPr id="85" name="圆角矩形 84"/>
          <p:cNvSpPr/>
          <p:nvPr/>
        </p:nvSpPr>
        <p:spPr>
          <a:xfrm>
            <a:off x="5580112" y="2459661"/>
            <a:ext cx="1715244" cy="7374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LSTM</a:t>
            </a:r>
            <a:endParaRPr lang="zh-CN" altLang="en-US" sz="3200" b="1" dirty="0"/>
          </a:p>
        </p:txBody>
      </p:sp>
      <p:cxnSp>
        <p:nvCxnSpPr>
          <p:cNvPr id="126" name="直接箭头连接符 125"/>
          <p:cNvCxnSpPr>
            <a:stCxn id="27" idx="0"/>
            <a:endCxn id="85" idx="2"/>
          </p:cNvCxnSpPr>
          <p:nvPr/>
        </p:nvCxnSpPr>
        <p:spPr>
          <a:xfrm flipV="1">
            <a:off x="6437734" y="3197153"/>
            <a:ext cx="0" cy="591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85" idx="3"/>
          </p:cNvCxnSpPr>
          <p:nvPr/>
        </p:nvCxnSpPr>
        <p:spPr>
          <a:xfrm>
            <a:off x="7295356" y="2828407"/>
            <a:ext cx="86890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85" idx="0"/>
            <a:endCxn id="132" idx="2"/>
          </p:cNvCxnSpPr>
          <p:nvPr/>
        </p:nvCxnSpPr>
        <p:spPr>
          <a:xfrm flipH="1" flipV="1">
            <a:off x="6422132" y="1863988"/>
            <a:ext cx="15602" cy="59567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062092" y="134076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out</a:t>
            </a:r>
            <a:endParaRPr lang="zh-CN" altLang="en-US" sz="2800" baseline="30000" dirty="0"/>
          </a:p>
        </p:txBody>
      </p:sp>
      <p:cxnSp>
        <p:nvCxnSpPr>
          <p:cNvPr id="134" name="直接箭头连接符 133"/>
          <p:cNvCxnSpPr>
            <a:endCxn id="75" idx="1"/>
          </p:cNvCxnSpPr>
          <p:nvPr/>
        </p:nvCxnSpPr>
        <p:spPr>
          <a:xfrm>
            <a:off x="2127052" y="2828407"/>
            <a:ext cx="86890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04261" y="5118419"/>
            <a:ext cx="8669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w</a:t>
            </a:r>
            <a:r>
              <a:rPr lang="en-US" altLang="zh-CN" sz="4000" baseline="30000" dirty="0" smtClean="0"/>
              <a:t>j</a:t>
            </a:r>
            <a:endParaRPr lang="zh-CN" altLang="en-US" sz="4000" baseline="30000" dirty="0"/>
          </a:p>
        </p:txBody>
      </p:sp>
      <p:sp>
        <p:nvSpPr>
          <p:cNvPr id="26" name="圆角矩形 25"/>
          <p:cNvSpPr/>
          <p:nvPr/>
        </p:nvSpPr>
        <p:spPr>
          <a:xfrm>
            <a:off x="2995960" y="3789040"/>
            <a:ext cx="1715244" cy="7374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LL</a:t>
            </a:r>
            <a:endParaRPr lang="zh-CN" altLang="en-US" sz="3200" b="1" dirty="0"/>
          </a:p>
        </p:txBody>
      </p:sp>
      <p:sp>
        <p:nvSpPr>
          <p:cNvPr id="27" name="圆角矩形 26"/>
          <p:cNvSpPr/>
          <p:nvPr/>
        </p:nvSpPr>
        <p:spPr>
          <a:xfrm>
            <a:off x="5580112" y="3789040"/>
            <a:ext cx="1715244" cy="7374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LL</a:t>
            </a:r>
            <a:endParaRPr lang="zh-CN" altLang="en-US" sz="3200" b="1" dirty="0"/>
          </a:p>
        </p:txBody>
      </p:sp>
      <p:cxnSp>
        <p:nvCxnSpPr>
          <p:cNvPr id="31" name="直接箭头连接符 30"/>
          <p:cNvCxnSpPr>
            <a:stCxn id="74" idx="0"/>
            <a:endCxn id="26" idx="2"/>
          </p:cNvCxnSpPr>
          <p:nvPr/>
        </p:nvCxnSpPr>
        <p:spPr>
          <a:xfrm flipV="1">
            <a:off x="3847108" y="4526532"/>
            <a:ext cx="6474" cy="591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0"/>
            <a:endCxn id="27" idx="2"/>
          </p:cNvCxnSpPr>
          <p:nvPr/>
        </p:nvCxnSpPr>
        <p:spPr>
          <a:xfrm flipV="1">
            <a:off x="6437734" y="4526532"/>
            <a:ext cx="0" cy="591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12392" y="3139153"/>
            <a:ext cx="9241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/>
              <a:t>e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5497986" y="3139153"/>
            <a:ext cx="9241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e</a:t>
            </a:r>
            <a:r>
              <a:rPr lang="en-US" altLang="zh-CN" sz="4000" baseline="30000" dirty="0" smtClean="0"/>
              <a:t>j</a:t>
            </a:r>
            <a:endParaRPr lang="zh-CN" alt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9611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385035" y="5118419"/>
            <a:ext cx="9241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w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sp>
        <p:nvSpPr>
          <p:cNvPr id="75" name="圆角矩形 74"/>
          <p:cNvSpPr/>
          <p:nvPr/>
        </p:nvSpPr>
        <p:spPr>
          <a:xfrm>
            <a:off x="2995960" y="2459661"/>
            <a:ext cx="1715244" cy="7374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LSTM</a:t>
            </a:r>
            <a:endParaRPr lang="zh-CN" altLang="en-US" sz="3200" b="1" dirty="0"/>
          </a:p>
        </p:txBody>
      </p:sp>
      <p:cxnSp>
        <p:nvCxnSpPr>
          <p:cNvPr id="5" name="直接箭头连接符 4"/>
          <p:cNvCxnSpPr>
            <a:stCxn id="26" idx="0"/>
            <a:endCxn id="75" idx="2"/>
          </p:cNvCxnSpPr>
          <p:nvPr/>
        </p:nvCxnSpPr>
        <p:spPr>
          <a:xfrm flipV="1">
            <a:off x="3853582" y="3197153"/>
            <a:ext cx="0" cy="591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85" idx="1"/>
          </p:cNvCxnSpPr>
          <p:nvPr/>
        </p:nvCxnSpPr>
        <p:spPr>
          <a:xfrm>
            <a:off x="4711204" y="2828407"/>
            <a:ext cx="86890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5" idx="0"/>
            <a:endCxn id="83" idx="2"/>
          </p:cNvCxnSpPr>
          <p:nvPr/>
        </p:nvCxnSpPr>
        <p:spPr>
          <a:xfrm flipH="1" flipV="1">
            <a:off x="3847108" y="1863988"/>
            <a:ext cx="6474" cy="59567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87068" y="134076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out</a:t>
            </a:r>
            <a:endParaRPr lang="zh-CN" altLang="en-US" sz="2800" baseline="30000" dirty="0"/>
          </a:p>
        </p:txBody>
      </p:sp>
      <p:sp>
        <p:nvSpPr>
          <p:cNvPr id="85" name="圆角矩形 84"/>
          <p:cNvSpPr/>
          <p:nvPr/>
        </p:nvSpPr>
        <p:spPr>
          <a:xfrm>
            <a:off x="5580112" y="2459661"/>
            <a:ext cx="1715244" cy="7374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LSTM</a:t>
            </a:r>
            <a:endParaRPr lang="zh-CN" altLang="en-US" sz="3200" b="1" dirty="0"/>
          </a:p>
        </p:txBody>
      </p:sp>
      <p:cxnSp>
        <p:nvCxnSpPr>
          <p:cNvPr id="126" name="直接箭头连接符 125"/>
          <p:cNvCxnSpPr>
            <a:stCxn id="27" idx="0"/>
            <a:endCxn id="85" idx="2"/>
          </p:cNvCxnSpPr>
          <p:nvPr/>
        </p:nvCxnSpPr>
        <p:spPr>
          <a:xfrm flipV="1">
            <a:off x="6437734" y="3197153"/>
            <a:ext cx="0" cy="591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85" idx="3"/>
          </p:cNvCxnSpPr>
          <p:nvPr/>
        </p:nvCxnSpPr>
        <p:spPr>
          <a:xfrm>
            <a:off x="7295356" y="2828407"/>
            <a:ext cx="86890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85" idx="0"/>
            <a:endCxn id="132" idx="2"/>
          </p:cNvCxnSpPr>
          <p:nvPr/>
        </p:nvCxnSpPr>
        <p:spPr>
          <a:xfrm flipH="1" flipV="1">
            <a:off x="6422132" y="1863988"/>
            <a:ext cx="15602" cy="59567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062092" y="134076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out</a:t>
            </a:r>
            <a:endParaRPr lang="zh-CN" altLang="en-US" sz="2800" baseline="30000" dirty="0"/>
          </a:p>
        </p:txBody>
      </p:sp>
      <p:cxnSp>
        <p:nvCxnSpPr>
          <p:cNvPr id="134" name="直接箭头连接符 133"/>
          <p:cNvCxnSpPr>
            <a:endCxn id="75" idx="1"/>
          </p:cNvCxnSpPr>
          <p:nvPr/>
        </p:nvCxnSpPr>
        <p:spPr>
          <a:xfrm>
            <a:off x="2127052" y="2828407"/>
            <a:ext cx="86890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04261" y="5118419"/>
            <a:ext cx="8669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w</a:t>
            </a:r>
            <a:r>
              <a:rPr lang="en-US" altLang="zh-CN" sz="4000" baseline="30000" dirty="0" smtClean="0"/>
              <a:t>j</a:t>
            </a:r>
            <a:endParaRPr lang="zh-CN" altLang="en-US" sz="4000" baseline="30000" dirty="0"/>
          </a:p>
        </p:txBody>
      </p:sp>
      <p:sp>
        <p:nvSpPr>
          <p:cNvPr id="26" name="圆角矩形 25"/>
          <p:cNvSpPr/>
          <p:nvPr/>
        </p:nvSpPr>
        <p:spPr>
          <a:xfrm>
            <a:off x="2995960" y="3789040"/>
            <a:ext cx="1715244" cy="7374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CNN</a:t>
            </a:r>
            <a:endParaRPr lang="zh-CN" altLang="en-US" sz="3200" b="1" dirty="0"/>
          </a:p>
        </p:txBody>
      </p:sp>
      <p:sp>
        <p:nvSpPr>
          <p:cNvPr id="27" name="圆角矩形 26"/>
          <p:cNvSpPr/>
          <p:nvPr/>
        </p:nvSpPr>
        <p:spPr>
          <a:xfrm>
            <a:off x="5580112" y="3789040"/>
            <a:ext cx="1715244" cy="7374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CNN</a:t>
            </a:r>
            <a:endParaRPr lang="zh-CN" altLang="en-US" sz="3200" b="1" dirty="0"/>
          </a:p>
        </p:txBody>
      </p:sp>
      <p:cxnSp>
        <p:nvCxnSpPr>
          <p:cNvPr id="31" name="直接箭头连接符 30"/>
          <p:cNvCxnSpPr>
            <a:stCxn id="74" idx="0"/>
            <a:endCxn id="26" idx="2"/>
          </p:cNvCxnSpPr>
          <p:nvPr/>
        </p:nvCxnSpPr>
        <p:spPr>
          <a:xfrm flipV="1">
            <a:off x="3847108" y="4526532"/>
            <a:ext cx="6474" cy="591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0"/>
            <a:endCxn id="27" idx="2"/>
          </p:cNvCxnSpPr>
          <p:nvPr/>
        </p:nvCxnSpPr>
        <p:spPr>
          <a:xfrm flipV="1">
            <a:off x="6437734" y="4526532"/>
            <a:ext cx="0" cy="591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12392" y="3139153"/>
            <a:ext cx="9241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/>
              <a:t>e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5497986" y="3139153"/>
            <a:ext cx="9241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e</a:t>
            </a:r>
            <a:r>
              <a:rPr lang="en-US" altLang="zh-CN" sz="4000" baseline="30000" dirty="0" smtClean="0"/>
              <a:t>j</a:t>
            </a:r>
            <a:endParaRPr lang="zh-CN" alt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234913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385035" y="5118419"/>
            <a:ext cx="9241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w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sp>
        <p:nvSpPr>
          <p:cNvPr id="75" name="圆角矩形 74"/>
          <p:cNvSpPr/>
          <p:nvPr/>
        </p:nvSpPr>
        <p:spPr>
          <a:xfrm>
            <a:off x="2995960" y="2459661"/>
            <a:ext cx="1715244" cy="7374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Decoder</a:t>
            </a:r>
            <a:endParaRPr lang="zh-CN" altLang="en-US" sz="3200" b="1" dirty="0"/>
          </a:p>
        </p:txBody>
      </p:sp>
      <p:cxnSp>
        <p:nvCxnSpPr>
          <p:cNvPr id="5" name="直接箭头连接符 4"/>
          <p:cNvCxnSpPr>
            <a:stCxn id="26" idx="0"/>
            <a:endCxn id="75" idx="2"/>
          </p:cNvCxnSpPr>
          <p:nvPr/>
        </p:nvCxnSpPr>
        <p:spPr>
          <a:xfrm flipV="1">
            <a:off x="3853582" y="3197153"/>
            <a:ext cx="0" cy="591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85" idx="1"/>
          </p:cNvCxnSpPr>
          <p:nvPr/>
        </p:nvCxnSpPr>
        <p:spPr>
          <a:xfrm>
            <a:off x="4711204" y="2828407"/>
            <a:ext cx="86890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5" idx="0"/>
            <a:endCxn id="83" idx="2"/>
          </p:cNvCxnSpPr>
          <p:nvPr/>
        </p:nvCxnSpPr>
        <p:spPr>
          <a:xfrm flipH="1" flipV="1">
            <a:off x="3847108" y="1863988"/>
            <a:ext cx="6474" cy="59567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87068" y="134076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out</a:t>
            </a:r>
            <a:endParaRPr lang="zh-CN" altLang="en-US" sz="2800" baseline="30000" dirty="0"/>
          </a:p>
        </p:txBody>
      </p:sp>
      <p:sp>
        <p:nvSpPr>
          <p:cNvPr id="85" name="圆角矩形 84"/>
          <p:cNvSpPr/>
          <p:nvPr/>
        </p:nvSpPr>
        <p:spPr>
          <a:xfrm>
            <a:off x="5580112" y="2459661"/>
            <a:ext cx="1715244" cy="7374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Decoder</a:t>
            </a:r>
            <a:endParaRPr lang="zh-CN" altLang="en-US" sz="3200" b="1" dirty="0"/>
          </a:p>
        </p:txBody>
      </p:sp>
      <p:cxnSp>
        <p:nvCxnSpPr>
          <p:cNvPr id="126" name="直接箭头连接符 125"/>
          <p:cNvCxnSpPr>
            <a:stCxn id="27" idx="0"/>
            <a:endCxn id="85" idx="2"/>
          </p:cNvCxnSpPr>
          <p:nvPr/>
        </p:nvCxnSpPr>
        <p:spPr>
          <a:xfrm flipV="1">
            <a:off x="6437734" y="3197153"/>
            <a:ext cx="0" cy="591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85" idx="3"/>
          </p:cNvCxnSpPr>
          <p:nvPr/>
        </p:nvCxnSpPr>
        <p:spPr>
          <a:xfrm>
            <a:off x="7295356" y="2828407"/>
            <a:ext cx="86890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85" idx="0"/>
            <a:endCxn id="132" idx="2"/>
          </p:cNvCxnSpPr>
          <p:nvPr/>
        </p:nvCxnSpPr>
        <p:spPr>
          <a:xfrm flipH="1" flipV="1">
            <a:off x="6422132" y="1863988"/>
            <a:ext cx="15602" cy="59567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062092" y="134076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out</a:t>
            </a:r>
            <a:endParaRPr lang="zh-CN" altLang="en-US" sz="2800" baseline="30000" dirty="0"/>
          </a:p>
        </p:txBody>
      </p:sp>
      <p:cxnSp>
        <p:nvCxnSpPr>
          <p:cNvPr id="134" name="直接箭头连接符 133"/>
          <p:cNvCxnSpPr>
            <a:endCxn id="75" idx="1"/>
          </p:cNvCxnSpPr>
          <p:nvPr/>
        </p:nvCxnSpPr>
        <p:spPr>
          <a:xfrm>
            <a:off x="2127052" y="2828407"/>
            <a:ext cx="86890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04261" y="5118419"/>
            <a:ext cx="8669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w</a:t>
            </a:r>
            <a:r>
              <a:rPr lang="en-US" altLang="zh-CN" sz="4000" baseline="30000" dirty="0" smtClean="0"/>
              <a:t>j</a:t>
            </a:r>
            <a:endParaRPr lang="zh-CN" altLang="en-US" sz="4000" baseline="30000" dirty="0"/>
          </a:p>
        </p:txBody>
      </p:sp>
      <p:sp>
        <p:nvSpPr>
          <p:cNvPr id="26" name="圆角矩形 25"/>
          <p:cNvSpPr/>
          <p:nvPr/>
        </p:nvSpPr>
        <p:spPr>
          <a:xfrm>
            <a:off x="2995960" y="3789040"/>
            <a:ext cx="1715244" cy="7374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Encoder</a:t>
            </a:r>
            <a:endParaRPr lang="zh-CN" altLang="en-US" sz="3200" b="1" dirty="0"/>
          </a:p>
        </p:txBody>
      </p:sp>
      <p:sp>
        <p:nvSpPr>
          <p:cNvPr id="27" name="圆角矩形 26"/>
          <p:cNvSpPr/>
          <p:nvPr/>
        </p:nvSpPr>
        <p:spPr>
          <a:xfrm>
            <a:off x="5580112" y="3789040"/>
            <a:ext cx="1715244" cy="7374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Encoder</a:t>
            </a:r>
            <a:endParaRPr lang="zh-CN" altLang="en-US" sz="3200" b="1" dirty="0"/>
          </a:p>
        </p:txBody>
      </p:sp>
      <p:cxnSp>
        <p:nvCxnSpPr>
          <p:cNvPr id="31" name="直接箭头连接符 30"/>
          <p:cNvCxnSpPr>
            <a:stCxn id="74" idx="0"/>
            <a:endCxn id="26" idx="2"/>
          </p:cNvCxnSpPr>
          <p:nvPr/>
        </p:nvCxnSpPr>
        <p:spPr>
          <a:xfrm flipV="1">
            <a:off x="3847108" y="4526532"/>
            <a:ext cx="6474" cy="591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0"/>
            <a:endCxn id="27" idx="2"/>
          </p:cNvCxnSpPr>
          <p:nvPr/>
        </p:nvCxnSpPr>
        <p:spPr>
          <a:xfrm flipV="1">
            <a:off x="6437734" y="4526532"/>
            <a:ext cx="0" cy="591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12392" y="3139153"/>
            <a:ext cx="9241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/>
              <a:t>e</a:t>
            </a:r>
            <a:r>
              <a:rPr lang="en-US" altLang="zh-CN" sz="4000" baseline="30000" dirty="0" smtClean="0"/>
              <a:t>i</a:t>
            </a:r>
            <a:endParaRPr lang="zh-CN" altLang="en-US" sz="4000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5497986" y="3139153"/>
            <a:ext cx="9241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/>
              <a:t>e</a:t>
            </a:r>
            <a:r>
              <a:rPr lang="en-US" altLang="zh-CN" sz="4000" baseline="30000" dirty="0" smtClean="0"/>
              <a:t>j</a:t>
            </a:r>
            <a:endParaRPr lang="zh-CN" alt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41695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104</Words>
  <Application>Microsoft Office PowerPoint</Application>
  <PresentationFormat>全屏显示(4:3)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zschen</dc:creator>
  <cp:lastModifiedBy>zschen</cp:lastModifiedBy>
  <cp:revision>18</cp:revision>
  <dcterms:created xsi:type="dcterms:W3CDTF">2017-09-07T08:46:22Z</dcterms:created>
  <dcterms:modified xsi:type="dcterms:W3CDTF">2017-09-07T12:32:35Z</dcterms:modified>
</cp:coreProperties>
</file>