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2C82-B29D-4CA4-A50A-32A432D08C6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D11-9A78-4F9F-843D-3C09DEF45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651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2C82-B29D-4CA4-A50A-32A432D08C6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D11-9A78-4F9F-843D-3C09DEF45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5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2C82-B29D-4CA4-A50A-32A432D08C6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D11-9A78-4F9F-843D-3C09DEF45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12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2C82-B29D-4CA4-A50A-32A432D08C6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D11-9A78-4F9F-843D-3C09DEF45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69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2C82-B29D-4CA4-A50A-32A432D08C6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D11-9A78-4F9F-843D-3C09DEF45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99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2C82-B29D-4CA4-A50A-32A432D08C6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D11-9A78-4F9F-843D-3C09DEF45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68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2C82-B29D-4CA4-A50A-32A432D08C6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D11-9A78-4F9F-843D-3C09DEF45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20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2C82-B29D-4CA4-A50A-32A432D08C6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D11-9A78-4F9F-843D-3C09DEF45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54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2C82-B29D-4CA4-A50A-32A432D08C6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D11-9A78-4F9F-843D-3C09DEF45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51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2C82-B29D-4CA4-A50A-32A432D08C6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D11-9A78-4F9F-843D-3C09DEF45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559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2C82-B29D-4CA4-A50A-32A432D08C6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2FD11-9A78-4F9F-843D-3C09DEF45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59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92C82-B29D-4CA4-A50A-32A432D08C64}" type="datetimeFigureOut">
              <a:rPr lang="zh-TW" altLang="en-US" smtClean="0"/>
              <a:t>2022/1/4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2FD11-9A78-4F9F-843D-3C09DEF45C1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156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/>
          <p:cNvGrpSpPr/>
          <p:nvPr/>
        </p:nvGrpSpPr>
        <p:grpSpPr>
          <a:xfrm>
            <a:off x="3761740" y="2473960"/>
            <a:ext cx="4434840" cy="2103120"/>
            <a:chOff x="4249420" y="2148840"/>
            <a:chExt cx="4434840" cy="2103120"/>
          </a:xfrm>
        </p:grpSpPr>
        <p:grpSp>
          <p:nvGrpSpPr>
            <p:cNvPr id="12" name="群組 11"/>
            <p:cNvGrpSpPr/>
            <p:nvPr/>
          </p:nvGrpSpPr>
          <p:grpSpPr>
            <a:xfrm>
              <a:off x="4249420" y="2148840"/>
              <a:ext cx="4434840" cy="2103120"/>
              <a:chOff x="4249420" y="2148840"/>
              <a:chExt cx="4434840" cy="2103120"/>
            </a:xfrm>
          </p:grpSpPr>
          <p:pic>
            <p:nvPicPr>
              <p:cNvPr id="7" name="圖片 6"/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249420" y="2240280"/>
                <a:ext cx="4434840" cy="2011680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386580" y="2148840"/>
                <a:ext cx="4160520" cy="2103120"/>
              </a:xfrm>
              <a:prstGeom prst="rect">
                <a:avLst/>
              </a:prstGeom>
            </p:spPr>
          </p:pic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340860" y="2286000"/>
                <a:ext cx="4251960" cy="1965960"/>
              </a:xfrm>
              <a:prstGeom prst="rect">
                <a:avLst/>
              </a:prstGeom>
            </p:spPr>
          </p:pic>
        </p:grpSp>
        <p:sp>
          <p:nvSpPr>
            <p:cNvPr id="14" name="手繪多邊形 13"/>
            <p:cNvSpPr/>
            <p:nvPr/>
          </p:nvSpPr>
          <p:spPr>
            <a:xfrm rot="1758231">
              <a:off x="6558166" y="2630555"/>
              <a:ext cx="711826" cy="845048"/>
            </a:xfrm>
            <a:custGeom>
              <a:avLst/>
              <a:gdLst>
                <a:gd name="connsiteX0" fmla="*/ 0 w 1605280"/>
                <a:gd name="connsiteY0" fmla="*/ 1361440 h 1361440"/>
                <a:gd name="connsiteX1" fmla="*/ 751840 w 1605280"/>
                <a:gd name="connsiteY1" fmla="*/ 518160 h 1361440"/>
                <a:gd name="connsiteX2" fmla="*/ 1605280 w 1605280"/>
                <a:gd name="connsiteY2" fmla="*/ 0 h 136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5280" h="1361440">
                  <a:moveTo>
                    <a:pt x="0" y="1361440"/>
                  </a:moveTo>
                  <a:cubicBezTo>
                    <a:pt x="242146" y="1053253"/>
                    <a:pt x="484293" y="745067"/>
                    <a:pt x="751840" y="518160"/>
                  </a:cubicBezTo>
                  <a:cubicBezTo>
                    <a:pt x="1019387" y="291253"/>
                    <a:pt x="1564640" y="47413"/>
                    <a:pt x="160528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手繪多邊形 14"/>
            <p:cNvSpPr/>
            <p:nvPr/>
          </p:nvSpPr>
          <p:spPr>
            <a:xfrm rot="3541786">
              <a:off x="6065521" y="2932033"/>
              <a:ext cx="1666240" cy="776367"/>
            </a:xfrm>
            <a:custGeom>
              <a:avLst/>
              <a:gdLst>
                <a:gd name="connsiteX0" fmla="*/ 0 w 1666240"/>
                <a:gd name="connsiteY0" fmla="*/ 776367 h 776367"/>
                <a:gd name="connsiteX1" fmla="*/ 568960 w 1666240"/>
                <a:gd name="connsiteY1" fmla="*/ 115967 h 776367"/>
                <a:gd name="connsiteX2" fmla="*/ 1666240 w 1666240"/>
                <a:gd name="connsiteY2" fmla="*/ 4207 h 776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6240" h="776367">
                  <a:moveTo>
                    <a:pt x="0" y="776367"/>
                  </a:moveTo>
                  <a:cubicBezTo>
                    <a:pt x="145627" y="510513"/>
                    <a:pt x="291254" y="244660"/>
                    <a:pt x="568960" y="115967"/>
                  </a:cubicBezTo>
                  <a:cubicBezTo>
                    <a:pt x="846666" y="-12726"/>
                    <a:pt x="1256453" y="-4260"/>
                    <a:pt x="1666240" y="420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手繪多邊形 16"/>
            <p:cNvSpPr/>
            <p:nvPr/>
          </p:nvSpPr>
          <p:spPr>
            <a:xfrm>
              <a:off x="6357357" y="2793957"/>
              <a:ext cx="944880" cy="406443"/>
            </a:xfrm>
            <a:custGeom>
              <a:avLst/>
              <a:gdLst>
                <a:gd name="connsiteX0" fmla="*/ 0 w 944880"/>
                <a:gd name="connsiteY0" fmla="*/ 406443 h 406443"/>
                <a:gd name="connsiteX1" fmla="*/ 528320 w 944880"/>
                <a:gd name="connsiteY1" fmla="*/ 43 h 406443"/>
                <a:gd name="connsiteX2" fmla="*/ 944880 w 944880"/>
                <a:gd name="connsiteY2" fmla="*/ 386123 h 40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4880" h="406443">
                  <a:moveTo>
                    <a:pt x="0" y="406443"/>
                  </a:moveTo>
                  <a:cubicBezTo>
                    <a:pt x="185420" y="204936"/>
                    <a:pt x="370840" y="3430"/>
                    <a:pt x="528320" y="43"/>
                  </a:cubicBezTo>
                  <a:cubicBezTo>
                    <a:pt x="685800" y="-3344"/>
                    <a:pt x="815340" y="191389"/>
                    <a:pt x="944880" y="386123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41733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CS.Chen</dc:creator>
  <cp:lastModifiedBy>CS.Chen</cp:lastModifiedBy>
  <cp:revision>3</cp:revision>
  <dcterms:created xsi:type="dcterms:W3CDTF">2022-01-04T10:16:05Z</dcterms:created>
  <dcterms:modified xsi:type="dcterms:W3CDTF">2022-01-05T01:53:51Z</dcterms:modified>
</cp:coreProperties>
</file>