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5F4-C834-4B26-8783-AADADF8EB83E}" type="datetimeFigureOut">
              <a:rPr lang="zh-TW" altLang="en-US" smtClean="0"/>
              <a:t>2024/10/18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6899-DFDF-4615-A345-D909F5735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384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5F4-C834-4B26-8783-AADADF8EB83E}" type="datetimeFigureOut">
              <a:rPr lang="zh-TW" altLang="en-US" smtClean="0"/>
              <a:t>2024/10/18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6899-DFDF-4615-A345-D909F5735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30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5F4-C834-4B26-8783-AADADF8EB83E}" type="datetimeFigureOut">
              <a:rPr lang="zh-TW" altLang="en-US" smtClean="0"/>
              <a:t>2024/10/18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6899-DFDF-4615-A345-D909F5735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145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5F4-C834-4B26-8783-AADADF8EB83E}" type="datetimeFigureOut">
              <a:rPr lang="zh-TW" altLang="en-US" smtClean="0"/>
              <a:t>2024/10/18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6899-DFDF-4615-A345-D909F5735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00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5F4-C834-4B26-8783-AADADF8EB83E}" type="datetimeFigureOut">
              <a:rPr lang="zh-TW" altLang="en-US" smtClean="0"/>
              <a:t>2024/10/18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6899-DFDF-4615-A345-D909F5735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61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5F4-C834-4B26-8783-AADADF8EB83E}" type="datetimeFigureOut">
              <a:rPr lang="zh-TW" altLang="en-US" smtClean="0"/>
              <a:t>2024/10/18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6899-DFDF-4615-A345-D909F5735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1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5F4-C834-4B26-8783-AADADF8EB83E}" type="datetimeFigureOut">
              <a:rPr lang="zh-TW" altLang="en-US" smtClean="0"/>
              <a:t>2024/10/18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6899-DFDF-4615-A345-D909F5735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6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5F4-C834-4B26-8783-AADADF8EB83E}" type="datetimeFigureOut">
              <a:rPr lang="zh-TW" altLang="en-US" smtClean="0"/>
              <a:t>2024/10/18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6899-DFDF-4615-A345-D909F5735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133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5F4-C834-4B26-8783-AADADF8EB83E}" type="datetimeFigureOut">
              <a:rPr lang="zh-TW" altLang="en-US" smtClean="0"/>
              <a:t>2024/10/18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6899-DFDF-4615-A345-D909F5735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994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5F4-C834-4B26-8783-AADADF8EB83E}" type="datetimeFigureOut">
              <a:rPr lang="zh-TW" altLang="en-US" smtClean="0"/>
              <a:t>2024/10/18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6899-DFDF-4615-A345-D909F5735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6512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9A5F4-C834-4B26-8783-AADADF8EB83E}" type="datetimeFigureOut">
              <a:rPr lang="zh-TW" altLang="en-US" smtClean="0"/>
              <a:t>2024/10/18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76899-DFDF-4615-A345-D909F5735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41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9A5F4-C834-4B26-8783-AADADF8EB83E}" type="datetimeFigureOut">
              <a:rPr lang="zh-TW" altLang="en-US" smtClean="0"/>
              <a:t>2024/10/18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76899-DFDF-4615-A345-D909F5735E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16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800" y="0"/>
            <a:ext cx="11887200" cy="66865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2232025" y="4848480"/>
                <a:ext cx="868186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𝑑𝑜𝑔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025" y="4848480"/>
                <a:ext cx="868186" cy="5324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2481968" y="3530600"/>
                <a:ext cx="87870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𝑐𝑜𝑤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968" y="3530600"/>
                <a:ext cx="87870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/>
          <p:cNvCxnSpPr/>
          <p:nvPr/>
        </p:nvCxnSpPr>
        <p:spPr>
          <a:xfrm flipV="1">
            <a:off x="2171700" y="4095750"/>
            <a:ext cx="120650" cy="75882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/>
              <p:cNvSpPr txBox="1"/>
              <p:nvPr/>
            </p:nvSpPr>
            <p:spPr>
              <a:xfrm>
                <a:off x="11186298" y="4023043"/>
                <a:ext cx="90396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𝑐𝑜𝑤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6298" y="4023043"/>
                <a:ext cx="903965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/>
              <p:cNvSpPr txBox="1"/>
              <p:nvPr/>
            </p:nvSpPr>
            <p:spPr>
              <a:xfrm>
                <a:off x="9421506" y="5198624"/>
                <a:ext cx="893450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𝑑𝑜𝑔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506" y="5198624"/>
                <a:ext cx="893450" cy="5324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1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028700"/>
            <a:ext cx="4819650" cy="4800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/>
              <p:cNvSpPr txBox="1"/>
              <p:nvPr/>
            </p:nvSpPr>
            <p:spPr>
              <a:xfrm>
                <a:off x="5661907" y="5003928"/>
                <a:ext cx="868186" cy="5324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𝑑𝑜𝑔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907" y="5003928"/>
                <a:ext cx="868186" cy="5324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7694048" y="1390904"/>
                <a:ext cx="87870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𝑐𝑜𝑤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048" y="1390904"/>
                <a:ext cx="878702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32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CS.Chen</dc:creator>
  <cp:lastModifiedBy>CS.Chen</cp:lastModifiedBy>
  <cp:revision>3</cp:revision>
  <dcterms:created xsi:type="dcterms:W3CDTF">2024-10-18T07:17:59Z</dcterms:created>
  <dcterms:modified xsi:type="dcterms:W3CDTF">2024-10-18T08:02:09Z</dcterms:modified>
</cp:coreProperties>
</file>