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0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6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2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24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35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0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9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EE04-C94C-42EA-AF31-1AF627642D7E}" type="datetimeFigureOut">
              <a:rPr lang="zh-TW" altLang="en-US" smtClean="0"/>
              <a:t>2021/11/26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D791-8D01-42BF-8F12-13ED44956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93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/>
          <p:cNvGrpSpPr/>
          <p:nvPr/>
        </p:nvGrpSpPr>
        <p:grpSpPr>
          <a:xfrm>
            <a:off x="595715" y="1759712"/>
            <a:ext cx="11274552" cy="2673728"/>
            <a:chOff x="384048" y="1581912"/>
            <a:chExt cx="11274552" cy="2673728"/>
          </a:xfrm>
        </p:grpSpPr>
        <p:cxnSp>
          <p:nvCxnSpPr>
            <p:cNvPr id="6" name="直線單箭頭接點 5"/>
            <p:cNvCxnSpPr/>
            <p:nvPr/>
          </p:nvCxnSpPr>
          <p:spPr>
            <a:xfrm>
              <a:off x="384048" y="3812794"/>
              <a:ext cx="429006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1517904" y="1581912"/>
              <a:ext cx="0" cy="267372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手繪多邊形 12"/>
            <p:cNvSpPr/>
            <p:nvPr/>
          </p:nvSpPr>
          <p:spPr>
            <a:xfrm>
              <a:off x="616458" y="2580099"/>
              <a:ext cx="1339850" cy="1039401"/>
            </a:xfrm>
            <a:custGeom>
              <a:avLst/>
              <a:gdLst>
                <a:gd name="connsiteX0" fmla="*/ 0 w 1339850"/>
                <a:gd name="connsiteY0" fmla="*/ 1039401 h 1039401"/>
                <a:gd name="connsiteX1" fmla="*/ 749300 w 1339850"/>
                <a:gd name="connsiteY1" fmla="*/ 10701 h 1039401"/>
                <a:gd name="connsiteX2" fmla="*/ 1339850 w 1339850"/>
                <a:gd name="connsiteY2" fmla="*/ 569501 h 1039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850" h="1039401">
                  <a:moveTo>
                    <a:pt x="0" y="1039401"/>
                  </a:moveTo>
                  <a:cubicBezTo>
                    <a:pt x="262996" y="564209"/>
                    <a:pt x="525992" y="89018"/>
                    <a:pt x="749300" y="10701"/>
                  </a:cubicBezTo>
                  <a:cubicBezTo>
                    <a:pt x="972608" y="-67616"/>
                    <a:pt x="1190625" y="300684"/>
                    <a:pt x="1339850" y="56950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1930908" y="1868175"/>
              <a:ext cx="1301750" cy="1413719"/>
            </a:xfrm>
            <a:custGeom>
              <a:avLst/>
              <a:gdLst>
                <a:gd name="connsiteX0" fmla="*/ 0 w 1301750"/>
                <a:gd name="connsiteY0" fmla="*/ 342900 h 1413719"/>
                <a:gd name="connsiteX1" fmla="*/ 612775 w 1301750"/>
                <a:gd name="connsiteY1" fmla="*/ 1409700 h 1413719"/>
                <a:gd name="connsiteX2" fmla="*/ 1301750 w 1301750"/>
                <a:gd name="connsiteY2" fmla="*/ 0 h 141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750" h="1413719">
                  <a:moveTo>
                    <a:pt x="0" y="342900"/>
                  </a:moveTo>
                  <a:cubicBezTo>
                    <a:pt x="197908" y="904875"/>
                    <a:pt x="395817" y="1466850"/>
                    <a:pt x="612775" y="1409700"/>
                  </a:cubicBezTo>
                  <a:cubicBezTo>
                    <a:pt x="829733" y="1352550"/>
                    <a:pt x="1209675" y="186267"/>
                    <a:pt x="130175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3210433" y="2983359"/>
              <a:ext cx="641350" cy="1272281"/>
            </a:xfrm>
            <a:custGeom>
              <a:avLst/>
              <a:gdLst>
                <a:gd name="connsiteX0" fmla="*/ 0 w 641350"/>
                <a:gd name="connsiteY0" fmla="*/ 602356 h 1272281"/>
                <a:gd name="connsiteX1" fmla="*/ 304800 w 641350"/>
                <a:gd name="connsiteY1" fmla="*/ 21331 h 1272281"/>
                <a:gd name="connsiteX2" fmla="*/ 641350 w 641350"/>
                <a:gd name="connsiteY2" fmla="*/ 1272281 h 12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350" h="1272281">
                  <a:moveTo>
                    <a:pt x="0" y="602356"/>
                  </a:moveTo>
                  <a:cubicBezTo>
                    <a:pt x="98954" y="256016"/>
                    <a:pt x="197908" y="-90323"/>
                    <a:pt x="304800" y="21331"/>
                  </a:cubicBezTo>
                  <a:cubicBezTo>
                    <a:pt x="411692" y="132985"/>
                    <a:pt x="538692" y="1059556"/>
                    <a:pt x="641350" y="1272281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單箭頭接點 24"/>
            <p:cNvCxnSpPr/>
            <p:nvPr/>
          </p:nvCxnSpPr>
          <p:spPr>
            <a:xfrm>
              <a:off x="5575554" y="3812794"/>
              <a:ext cx="429006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6709410" y="1581912"/>
              <a:ext cx="0" cy="267372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 26"/>
            <p:cNvSpPr/>
            <p:nvPr/>
          </p:nvSpPr>
          <p:spPr>
            <a:xfrm>
              <a:off x="5807964" y="2580099"/>
              <a:ext cx="1339850" cy="1039401"/>
            </a:xfrm>
            <a:custGeom>
              <a:avLst/>
              <a:gdLst>
                <a:gd name="connsiteX0" fmla="*/ 0 w 1339850"/>
                <a:gd name="connsiteY0" fmla="*/ 1039401 h 1039401"/>
                <a:gd name="connsiteX1" fmla="*/ 749300 w 1339850"/>
                <a:gd name="connsiteY1" fmla="*/ 10701 h 1039401"/>
                <a:gd name="connsiteX2" fmla="*/ 1339850 w 1339850"/>
                <a:gd name="connsiteY2" fmla="*/ 569501 h 1039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850" h="1039401">
                  <a:moveTo>
                    <a:pt x="0" y="1039401"/>
                  </a:moveTo>
                  <a:cubicBezTo>
                    <a:pt x="262996" y="564209"/>
                    <a:pt x="525992" y="89018"/>
                    <a:pt x="749300" y="10701"/>
                  </a:cubicBezTo>
                  <a:cubicBezTo>
                    <a:pt x="972608" y="-67616"/>
                    <a:pt x="1190625" y="300684"/>
                    <a:pt x="1339850" y="56950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7122414" y="2755690"/>
              <a:ext cx="1301750" cy="1413719"/>
            </a:xfrm>
            <a:custGeom>
              <a:avLst/>
              <a:gdLst>
                <a:gd name="connsiteX0" fmla="*/ 0 w 1301750"/>
                <a:gd name="connsiteY0" fmla="*/ 342900 h 1413719"/>
                <a:gd name="connsiteX1" fmla="*/ 612775 w 1301750"/>
                <a:gd name="connsiteY1" fmla="*/ 1409700 h 1413719"/>
                <a:gd name="connsiteX2" fmla="*/ 1301750 w 1301750"/>
                <a:gd name="connsiteY2" fmla="*/ 0 h 141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750" h="1413719">
                  <a:moveTo>
                    <a:pt x="0" y="342900"/>
                  </a:moveTo>
                  <a:cubicBezTo>
                    <a:pt x="197908" y="904875"/>
                    <a:pt x="395817" y="1466850"/>
                    <a:pt x="612775" y="1409700"/>
                  </a:cubicBezTo>
                  <a:cubicBezTo>
                    <a:pt x="829733" y="1352550"/>
                    <a:pt x="1209675" y="186267"/>
                    <a:pt x="130175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手繪多邊形 28"/>
            <p:cNvSpPr/>
            <p:nvPr/>
          </p:nvSpPr>
          <p:spPr>
            <a:xfrm>
              <a:off x="8401939" y="2204344"/>
              <a:ext cx="641350" cy="1272281"/>
            </a:xfrm>
            <a:custGeom>
              <a:avLst/>
              <a:gdLst>
                <a:gd name="connsiteX0" fmla="*/ 0 w 641350"/>
                <a:gd name="connsiteY0" fmla="*/ 602356 h 1272281"/>
                <a:gd name="connsiteX1" fmla="*/ 304800 w 641350"/>
                <a:gd name="connsiteY1" fmla="*/ 21331 h 1272281"/>
                <a:gd name="connsiteX2" fmla="*/ 641350 w 641350"/>
                <a:gd name="connsiteY2" fmla="*/ 1272281 h 127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350" h="1272281">
                  <a:moveTo>
                    <a:pt x="0" y="602356"/>
                  </a:moveTo>
                  <a:cubicBezTo>
                    <a:pt x="98954" y="256016"/>
                    <a:pt x="197908" y="-90323"/>
                    <a:pt x="304800" y="21331"/>
                  </a:cubicBezTo>
                  <a:cubicBezTo>
                    <a:pt x="411692" y="132985"/>
                    <a:pt x="538692" y="1059556"/>
                    <a:pt x="641350" y="1272281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1912715" y="3087815"/>
              <a:ext cx="87186" cy="9664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1912715" y="2194169"/>
              <a:ext cx="87186" cy="966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189065" y="1819851"/>
              <a:ext cx="87186" cy="966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3189065" y="3515659"/>
              <a:ext cx="87186" cy="9664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1" idx="0"/>
            </p:cNvCxnSpPr>
            <p:nvPr/>
          </p:nvCxnSpPr>
          <p:spPr>
            <a:xfrm flipV="1">
              <a:off x="1956308" y="2290816"/>
              <a:ext cx="0" cy="796999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0"/>
            </p:cNvCxnSpPr>
            <p:nvPr/>
          </p:nvCxnSpPr>
          <p:spPr>
            <a:xfrm flipV="1">
              <a:off x="3232658" y="1916499"/>
              <a:ext cx="0" cy="159916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1672019" y="1718778"/>
              <a:ext cx="69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C00000"/>
                  </a:solidFill>
                </a:rPr>
                <a:t>jump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276251" y="2355848"/>
              <a:ext cx="692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C00000"/>
                  </a:solidFill>
                </a:rPr>
                <a:t>jump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直線單箭頭接點 40"/>
            <p:cNvCxnSpPr>
              <a:stCxn id="44" idx="0"/>
            </p:cNvCxnSpPr>
            <p:nvPr/>
          </p:nvCxnSpPr>
          <p:spPr>
            <a:xfrm flipV="1">
              <a:off x="1956308" y="3117160"/>
              <a:ext cx="0" cy="7249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705483" y="3842139"/>
                  <a:ext cx="50165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483" y="3842139"/>
                  <a:ext cx="50165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2981833" y="3842139"/>
                  <a:ext cx="50165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1833" y="3842139"/>
                  <a:ext cx="5016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單箭頭接點 45"/>
            <p:cNvCxnSpPr>
              <a:stCxn id="45" idx="0"/>
            </p:cNvCxnSpPr>
            <p:nvPr/>
          </p:nvCxnSpPr>
          <p:spPr>
            <a:xfrm flipV="1">
              <a:off x="3232658" y="3619499"/>
              <a:ext cx="0" cy="22264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等於 53"/>
            <p:cNvSpPr/>
            <p:nvPr/>
          </p:nvSpPr>
          <p:spPr>
            <a:xfrm>
              <a:off x="4553839" y="2474500"/>
              <a:ext cx="969264" cy="731967"/>
            </a:xfrm>
            <a:prstGeom prst="mathEqual">
              <a:avLst>
                <a:gd name="adj1" fmla="val 13110"/>
                <a:gd name="adj2" fmla="val 25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加號 54"/>
            <p:cNvSpPr/>
            <p:nvPr/>
          </p:nvSpPr>
          <p:spPr>
            <a:xfrm>
              <a:off x="9746869" y="2400666"/>
              <a:ext cx="878586" cy="887515"/>
            </a:xfrm>
            <a:prstGeom prst="mathPlus">
              <a:avLst>
                <a:gd name="adj1" fmla="val 11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10737764" y="2480797"/>
                  <a:ext cx="92083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TW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4000" dirty="0"/>
                </a:p>
              </p:txBody>
            </p:sp>
          </mc:Choice>
          <mc:Fallback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7764" y="2480797"/>
                  <a:ext cx="920836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3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CS.Chen</dc:creator>
  <cp:lastModifiedBy>CS.Chen</cp:lastModifiedBy>
  <cp:revision>2</cp:revision>
  <dcterms:created xsi:type="dcterms:W3CDTF">2021-11-26T07:48:51Z</dcterms:created>
  <dcterms:modified xsi:type="dcterms:W3CDTF">2021-11-26T07:57:38Z</dcterms:modified>
</cp:coreProperties>
</file>