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igeriaDebtGDPUnemp_Rate1990-now-OMDENIA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28A8B3C-CF7E-40C3-95AD-ECA33E59143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Nigeria Debt%GDP &amp; Unemp. Rate(1990 - now) - OMDENIA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BDA63C7-DA73-4755-9782-73214BC5D31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7/2/2024 11:08:50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E56F68B9-7ED6-484C-BC27-6EFBA943CD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983"/>
            <a:ext cx="12192000" cy="46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0D5D2F03-C446-4087-9E89-585920C618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4074"/>
            <a:ext cx="12192000" cy="516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6454B436-F412-44E2-94EF-8F191C2A89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027"/>
            <a:ext cx="12192000" cy="516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04DFA119-E8D0-4C69-AA0B-1D67C744C8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745"/>
            <a:ext cx="12192000" cy="514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B3ECFCB9-594D-43EF-80FF-F8D4599C7F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2" y="1290637"/>
            <a:ext cx="85629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2024-07-02T23:08:51Z</dcterms:created>
  <dcterms:modified xsi:type="dcterms:W3CDTF">2024-07-02T23:08:51Z</dcterms:modified>
</cp:coreProperties>
</file>