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7852-E922-434D-A707-E02C03F634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4BDA-C594-4946-98B5-617012F6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7852-E922-434D-A707-E02C03F634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4BDA-C594-4946-98B5-617012F6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7852-E922-434D-A707-E02C03F634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4BDA-C594-4946-98B5-617012F6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7852-E922-434D-A707-E02C03F634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4BDA-C594-4946-98B5-617012F6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7852-E922-434D-A707-E02C03F634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4BDA-C594-4946-98B5-617012F6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7852-E922-434D-A707-E02C03F6346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4BDA-C594-4946-98B5-617012F6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7852-E922-434D-A707-E02C03F6346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4BDA-C594-4946-98B5-617012F6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7852-E922-434D-A707-E02C03F6346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4BDA-C594-4946-98B5-617012F6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7852-E922-434D-A707-E02C03F6346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4BDA-C594-4946-98B5-617012F6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7852-E922-434D-A707-E02C03F6346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4BDA-C594-4946-98B5-617012F6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7852-E922-434D-A707-E02C03F6346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4BDA-C594-4946-98B5-617012F6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17852-E922-434D-A707-E02C03F634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4BDA-C594-4946-98B5-617012F68D3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4921321" y="3010327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633645" y="3708971"/>
            <a:ext cx="146235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兵力：</a:t>
            </a:r>
            <a:r>
              <a:rPr lang="en-US" altLang="zh-CN" sz="1200" dirty="0"/>
              <a:t>5000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33645" y="3985970"/>
            <a:ext cx="146235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士气：</a:t>
            </a:r>
            <a:r>
              <a:rPr lang="en-US" altLang="zh-CN" sz="1200" dirty="0"/>
              <a:t>80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33644" y="4262969"/>
            <a:ext cx="146235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组织度：</a:t>
            </a:r>
            <a:r>
              <a:rPr lang="en-US" altLang="zh-CN" sz="1200" dirty="0"/>
              <a:t>40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Hexagon 49"/>
          <p:cNvSpPr/>
          <p:nvPr/>
        </p:nvSpPr>
        <p:spPr>
          <a:xfrm>
            <a:off x="2075629" y="2411599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53" name="Hexagon 52"/>
          <p:cNvSpPr/>
          <p:nvPr/>
        </p:nvSpPr>
        <p:spPr>
          <a:xfrm>
            <a:off x="2700655" y="3541306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Hexagon 57"/>
          <p:cNvSpPr/>
          <p:nvPr/>
        </p:nvSpPr>
        <p:spPr>
          <a:xfrm>
            <a:off x="2712876" y="2102090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48" name="Hexagon 47"/>
          <p:cNvSpPr/>
          <p:nvPr/>
        </p:nvSpPr>
        <p:spPr>
          <a:xfrm>
            <a:off x="4032483" y="3526635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Hexagon 73"/>
          <p:cNvSpPr/>
          <p:nvPr/>
        </p:nvSpPr>
        <p:spPr>
          <a:xfrm>
            <a:off x="4015362" y="2819001"/>
            <a:ext cx="821933" cy="698643"/>
          </a:xfrm>
          <a:prstGeom prst="hexagon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4" name="Hexagon 23"/>
          <p:cNvSpPr/>
          <p:nvPr/>
        </p:nvSpPr>
        <p:spPr>
          <a:xfrm>
            <a:off x="2712875" y="2800733"/>
            <a:ext cx="821933" cy="698643"/>
          </a:xfrm>
          <a:prstGeom prst="hexagon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5" name="Hexagon 24"/>
          <p:cNvSpPr/>
          <p:nvPr/>
        </p:nvSpPr>
        <p:spPr>
          <a:xfrm>
            <a:off x="3369330" y="2460688"/>
            <a:ext cx="821933" cy="698643"/>
          </a:xfrm>
          <a:prstGeom prst="hexagon">
            <a:avLst/>
          </a:prstGeom>
          <a:solidFill>
            <a:srgbClr val="C0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6" name="Hexagon 25"/>
          <p:cNvSpPr/>
          <p:nvPr/>
        </p:nvSpPr>
        <p:spPr>
          <a:xfrm>
            <a:off x="4671817" y="2460403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7" name="Hexagon 26"/>
          <p:cNvSpPr/>
          <p:nvPr/>
        </p:nvSpPr>
        <p:spPr>
          <a:xfrm>
            <a:off x="5317848" y="2819001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8" name="Hexagon 27"/>
          <p:cNvSpPr/>
          <p:nvPr/>
        </p:nvSpPr>
        <p:spPr>
          <a:xfrm>
            <a:off x="6019593" y="2460403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29" name="Hexagon 28"/>
          <p:cNvSpPr/>
          <p:nvPr/>
        </p:nvSpPr>
        <p:spPr>
          <a:xfrm>
            <a:off x="4671817" y="3205022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/>
          <p:cNvSpPr/>
          <p:nvPr/>
        </p:nvSpPr>
        <p:spPr>
          <a:xfrm>
            <a:off x="2031979" y="3177313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/>
          <p:cNvSpPr/>
          <p:nvPr/>
        </p:nvSpPr>
        <p:spPr>
          <a:xfrm>
            <a:off x="5340493" y="2124119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/>
          <p:cNvSpPr/>
          <p:nvPr/>
        </p:nvSpPr>
        <p:spPr>
          <a:xfrm>
            <a:off x="5340493" y="3499376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/>
          <p:cNvSpPr/>
          <p:nvPr/>
        </p:nvSpPr>
        <p:spPr>
          <a:xfrm>
            <a:off x="5996948" y="3150054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/>
          <p:cNvSpPr/>
          <p:nvPr/>
        </p:nvSpPr>
        <p:spPr>
          <a:xfrm>
            <a:off x="3369330" y="1792581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36" name="Hexagon 35"/>
          <p:cNvSpPr/>
          <p:nvPr/>
        </p:nvSpPr>
        <p:spPr>
          <a:xfrm>
            <a:off x="4060651" y="2131526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37" name="Hexagon 36"/>
          <p:cNvSpPr/>
          <p:nvPr/>
        </p:nvSpPr>
        <p:spPr>
          <a:xfrm>
            <a:off x="4717105" y="1756712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38" name="Hexagon 37"/>
          <p:cNvSpPr/>
          <p:nvPr/>
        </p:nvSpPr>
        <p:spPr>
          <a:xfrm>
            <a:off x="3361357" y="3185754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22" name="Arrow: Down 21"/>
          <p:cNvSpPr/>
          <p:nvPr/>
        </p:nvSpPr>
        <p:spPr>
          <a:xfrm>
            <a:off x="3691178" y="2355461"/>
            <a:ext cx="167815" cy="29795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/>
          <p:cNvSpPr/>
          <p:nvPr/>
        </p:nvSpPr>
        <p:spPr>
          <a:xfrm rot="18810887">
            <a:off x="3372585" y="2510362"/>
            <a:ext cx="167815" cy="2979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/>
          <p:cNvSpPr/>
          <p:nvPr/>
        </p:nvSpPr>
        <p:spPr>
          <a:xfrm rot="2999270">
            <a:off x="4040134" y="2509977"/>
            <a:ext cx="167815" cy="2979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/>
          <p:cNvSpPr/>
          <p:nvPr/>
        </p:nvSpPr>
        <p:spPr>
          <a:xfrm rot="10800000">
            <a:off x="3691178" y="3036779"/>
            <a:ext cx="167815" cy="29795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/>
          <p:cNvSpPr/>
          <p:nvPr/>
        </p:nvSpPr>
        <p:spPr>
          <a:xfrm rot="10800000">
            <a:off x="3053992" y="2643903"/>
            <a:ext cx="167815" cy="2979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/>
          <p:cNvSpPr/>
          <p:nvPr/>
        </p:nvSpPr>
        <p:spPr>
          <a:xfrm rot="10800000">
            <a:off x="4382419" y="2653411"/>
            <a:ext cx="167815" cy="2979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/>
          <p:cNvSpPr/>
          <p:nvPr/>
        </p:nvSpPr>
        <p:spPr>
          <a:xfrm rot="10800000">
            <a:off x="8147406" y="2623684"/>
            <a:ext cx="564585" cy="8732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756987" y="3588137"/>
            <a:ext cx="212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协同防御方向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Hexagon 49"/>
          <p:cNvSpPr/>
          <p:nvPr/>
        </p:nvSpPr>
        <p:spPr>
          <a:xfrm>
            <a:off x="2075629" y="2411599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53" name="Hexagon 52"/>
          <p:cNvSpPr/>
          <p:nvPr/>
        </p:nvSpPr>
        <p:spPr>
          <a:xfrm>
            <a:off x="2700655" y="3541306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Hexagon 57"/>
          <p:cNvSpPr/>
          <p:nvPr/>
        </p:nvSpPr>
        <p:spPr>
          <a:xfrm>
            <a:off x="2712876" y="2102090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48" name="Hexagon 47"/>
          <p:cNvSpPr/>
          <p:nvPr/>
        </p:nvSpPr>
        <p:spPr>
          <a:xfrm>
            <a:off x="4032483" y="3526635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Hexagon 73"/>
          <p:cNvSpPr/>
          <p:nvPr/>
        </p:nvSpPr>
        <p:spPr>
          <a:xfrm>
            <a:off x="4015362" y="2819001"/>
            <a:ext cx="821933" cy="698643"/>
          </a:xfrm>
          <a:prstGeom prst="hexagon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4" name="Hexagon 23"/>
          <p:cNvSpPr/>
          <p:nvPr/>
        </p:nvSpPr>
        <p:spPr>
          <a:xfrm>
            <a:off x="2712875" y="2800733"/>
            <a:ext cx="821933" cy="698643"/>
          </a:xfrm>
          <a:prstGeom prst="hexagon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5" name="Hexagon 24"/>
          <p:cNvSpPr/>
          <p:nvPr/>
        </p:nvSpPr>
        <p:spPr>
          <a:xfrm>
            <a:off x="3369330" y="2460688"/>
            <a:ext cx="821933" cy="698643"/>
          </a:xfrm>
          <a:prstGeom prst="hexagon">
            <a:avLst/>
          </a:prstGeom>
          <a:solidFill>
            <a:srgbClr val="C0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6" name="Hexagon 25"/>
          <p:cNvSpPr/>
          <p:nvPr/>
        </p:nvSpPr>
        <p:spPr>
          <a:xfrm>
            <a:off x="4671817" y="2460403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7" name="Hexagon 26"/>
          <p:cNvSpPr/>
          <p:nvPr/>
        </p:nvSpPr>
        <p:spPr>
          <a:xfrm>
            <a:off x="5317848" y="2819001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9" name="Hexagon 28"/>
          <p:cNvSpPr/>
          <p:nvPr/>
        </p:nvSpPr>
        <p:spPr>
          <a:xfrm>
            <a:off x="4671817" y="3205022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/>
          <p:cNvSpPr/>
          <p:nvPr/>
        </p:nvSpPr>
        <p:spPr>
          <a:xfrm>
            <a:off x="2031979" y="3177313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/>
          <p:cNvSpPr/>
          <p:nvPr/>
        </p:nvSpPr>
        <p:spPr>
          <a:xfrm>
            <a:off x="5340493" y="2124119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/>
          <p:cNvSpPr/>
          <p:nvPr/>
        </p:nvSpPr>
        <p:spPr>
          <a:xfrm>
            <a:off x="5340493" y="3499376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/>
          <p:cNvSpPr/>
          <p:nvPr/>
        </p:nvSpPr>
        <p:spPr>
          <a:xfrm>
            <a:off x="5996948" y="3150054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/>
          <p:cNvSpPr/>
          <p:nvPr/>
        </p:nvSpPr>
        <p:spPr>
          <a:xfrm>
            <a:off x="3369330" y="1792581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36" name="Hexagon 35"/>
          <p:cNvSpPr/>
          <p:nvPr/>
        </p:nvSpPr>
        <p:spPr>
          <a:xfrm>
            <a:off x="4060651" y="2131526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37" name="Hexagon 36"/>
          <p:cNvSpPr/>
          <p:nvPr/>
        </p:nvSpPr>
        <p:spPr>
          <a:xfrm>
            <a:off x="4717105" y="1756712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38" name="Hexagon 37"/>
          <p:cNvSpPr/>
          <p:nvPr/>
        </p:nvSpPr>
        <p:spPr>
          <a:xfrm>
            <a:off x="3361357" y="3185754"/>
            <a:ext cx="821933" cy="698643"/>
          </a:xfrm>
          <a:prstGeom prst="hexagon">
            <a:avLst/>
          </a:prstGeom>
          <a:solidFill>
            <a:schemeClr val="accent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22" name="Arrow: Down 21"/>
          <p:cNvSpPr/>
          <p:nvPr/>
        </p:nvSpPr>
        <p:spPr>
          <a:xfrm>
            <a:off x="3691178" y="2355461"/>
            <a:ext cx="167815" cy="29795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/>
          <p:cNvSpPr/>
          <p:nvPr/>
        </p:nvSpPr>
        <p:spPr>
          <a:xfrm rot="18810887">
            <a:off x="3372585" y="2510362"/>
            <a:ext cx="167815" cy="2979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/>
          <p:cNvSpPr/>
          <p:nvPr/>
        </p:nvSpPr>
        <p:spPr>
          <a:xfrm rot="2999270">
            <a:off x="4040134" y="2509977"/>
            <a:ext cx="167815" cy="2979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/>
          <p:cNvSpPr/>
          <p:nvPr/>
        </p:nvSpPr>
        <p:spPr>
          <a:xfrm rot="10800000">
            <a:off x="3053992" y="2643903"/>
            <a:ext cx="167815" cy="2979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/>
          <p:cNvSpPr/>
          <p:nvPr/>
        </p:nvSpPr>
        <p:spPr>
          <a:xfrm rot="10800000">
            <a:off x="4382419" y="2653411"/>
            <a:ext cx="167815" cy="2979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/>
          <p:cNvSpPr/>
          <p:nvPr/>
        </p:nvSpPr>
        <p:spPr>
          <a:xfrm>
            <a:off x="2066843" y="1726407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Hexagon 47"/>
          <p:cNvSpPr/>
          <p:nvPr/>
        </p:nvSpPr>
        <p:spPr>
          <a:xfrm>
            <a:off x="231044" y="3814312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Hexagon 73"/>
          <p:cNvSpPr/>
          <p:nvPr/>
        </p:nvSpPr>
        <p:spPr>
          <a:xfrm>
            <a:off x="213923" y="3106678"/>
            <a:ext cx="821933" cy="698643"/>
          </a:xfrm>
          <a:prstGeom prst="hexagon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6" name="Hexagon 25"/>
          <p:cNvSpPr/>
          <p:nvPr/>
        </p:nvSpPr>
        <p:spPr>
          <a:xfrm>
            <a:off x="870378" y="2748080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7" name="Hexagon 26"/>
          <p:cNvSpPr/>
          <p:nvPr/>
        </p:nvSpPr>
        <p:spPr>
          <a:xfrm>
            <a:off x="1516409" y="3106678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9" name="Hexagon 28"/>
          <p:cNvSpPr/>
          <p:nvPr/>
        </p:nvSpPr>
        <p:spPr>
          <a:xfrm>
            <a:off x="870378" y="3492699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/>
          <p:cNvSpPr/>
          <p:nvPr/>
        </p:nvSpPr>
        <p:spPr>
          <a:xfrm>
            <a:off x="233582" y="2411647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/>
          <p:cNvSpPr/>
          <p:nvPr/>
        </p:nvSpPr>
        <p:spPr>
          <a:xfrm>
            <a:off x="1539054" y="3787053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/>
          <p:cNvSpPr/>
          <p:nvPr/>
        </p:nvSpPr>
        <p:spPr>
          <a:xfrm>
            <a:off x="890036" y="2022014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37" name="Hexagon 36"/>
          <p:cNvSpPr/>
          <p:nvPr/>
        </p:nvSpPr>
        <p:spPr>
          <a:xfrm>
            <a:off x="1557822" y="2398758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22" name="Arrow: Down 21"/>
          <p:cNvSpPr/>
          <p:nvPr/>
        </p:nvSpPr>
        <p:spPr>
          <a:xfrm>
            <a:off x="1864045" y="2957703"/>
            <a:ext cx="167815" cy="29795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>
            <a:off x="4279062" y="3787053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/>
          <p:cNvSpPr/>
          <p:nvPr/>
        </p:nvSpPr>
        <p:spPr>
          <a:xfrm>
            <a:off x="4261941" y="3079419"/>
            <a:ext cx="821933" cy="698643"/>
          </a:xfrm>
          <a:prstGeom prst="hexagon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44" name="Hexagon 43"/>
          <p:cNvSpPr/>
          <p:nvPr/>
        </p:nvSpPr>
        <p:spPr>
          <a:xfrm>
            <a:off x="4918396" y="2720821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45" name="Hexagon 44"/>
          <p:cNvSpPr/>
          <p:nvPr/>
        </p:nvSpPr>
        <p:spPr>
          <a:xfrm>
            <a:off x="5585003" y="3817361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46" name="Hexagon 45"/>
          <p:cNvSpPr/>
          <p:nvPr/>
        </p:nvSpPr>
        <p:spPr>
          <a:xfrm>
            <a:off x="4918396" y="3465440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/>
          <p:cNvSpPr/>
          <p:nvPr/>
        </p:nvSpPr>
        <p:spPr>
          <a:xfrm>
            <a:off x="4281600" y="2384388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/>
          <p:cNvSpPr/>
          <p:nvPr/>
        </p:nvSpPr>
        <p:spPr>
          <a:xfrm>
            <a:off x="4938054" y="1994755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52" name="Hexagon 51"/>
          <p:cNvSpPr/>
          <p:nvPr/>
        </p:nvSpPr>
        <p:spPr>
          <a:xfrm>
            <a:off x="5585003" y="3091295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55" name="Hexagon 54"/>
          <p:cNvSpPr/>
          <p:nvPr/>
        </p:nvSpPr>
        <p:spPr>
          <a:xfrm>
            <a:off x="8676401" y="3756745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Hexagon 55"/>
          <p:cNvSpPr/>
          <p:nvPr/>
        </p:nvSpPr>
        <p:spPr>
          <a:xfrm>
            <a:off x="8659280" y="3049111"/>
            <a:ext cx="821933" cy="698643"/>
          </a:xfrm>
          <a:prstGeom prst="hexagon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57" name="Hexagon 56"/>
          <p:cNvSpPr/>
          <p:nvPr/>
        </p:nvSpPr>
        <p:spPr>
          <a:xfrm>
            <a:off x="9315735" y="2690513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59" name="Hexagon 58"/>
          <p:cNvSpPr/>
          <p:nvPr/>
        </p:nvSpPr>
        <p:spPr>
          <a:xfrm>
            <a:off x="9982342" y="3787053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60" name="Hexagon 59"/>
          <p:cNvSpPr/>
          <p:nvPr/>
        </p:nvSpPr>
        <p:spPr>
          <a:xfrm>
            <a:off x="9315735" y="3435132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Hexagon 60"/>
          <p:cNvSpPr/>
          <p:nvPr/>
        </p:nvSpPr>
        <p:spPr>
          <a:xfrm>
            <a:off x="8678939" y="2354080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Hexagon 61"/>
          <p:cNvSpPr/>
          <p:nvPr/>
        </p:nvSpPr>
        <p:spPr>
          <a:xfrm>
            <a:off x="9335393" y="1964447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63" name="Hexagon 62"/>
          <p:cNvSpPr/>
          <p:nvPr/>
        </p:nvSpPr>
        <p:spPr>
          <a:xfrm>
            <a:off x="9982342" y="3060987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64" name="Arrow: Down 63"/>
          <p:cNvSpPr/>
          <p:nvPr/>
        </p:nvSpPr>
        <p:spPr>
          <a:xfrm>
            <a:off x="9661283" y="2554426"/>
            <a:ext cx="167815" cy="2979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Down 64"/>
          <p:cNvSpPr/>
          <p:nvPr/>
        </p:nvSpPr>
        <p:spPr>
          <a:xfrm rot="7774383">
            <a:off x="10034101" y="3087209"/>
            <a:ext cx="167815" cy="2979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/>
          <p:cNvSpPr/>
          <p:nvPr/>
        </p:nvSpPr>
        <p:spPr>
          <a:xfrm>
            <a:off x="3010328" y="3255653"/>
            <a:ext cx="564169" cy="350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/>
          <p:cNvSpPr/>
          <p:nvPr/>
        </p:nvSpPr>
        <p:spPr>
          <a:xfrm>
            <a:off x="7077114" y="3244176"/>
            <a:ext cx="564169" cy="350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2784297" y="3079678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6" name="Hexagon 5"/>
          <p:cNvSpPr/>
          <p:nvPr/>
        </p:nvSpPr>
        <p:spPr>
          <a:xfrm>
            <a:off x="3945275" y="349319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4" name="Hexagon 3"/>
          <p:cNvSpPr/>
          <p:nvPr/>
        </p:nvSpPr>
        <p:spPr>
          <a:xfrm>
            <a:off x="3441842" y="3428999"/>
            <a:ext cx="821933" cy="698643"/>
          </a:xfrm>
          <a:prstGeom prst="hexagon">
            <a:avLst/>
          </a:prstGeom>
          <a:solidFill>
            <a:srgbClr val="FF0000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en-US" dirty="0"/>
          </a:p>
        </p:txBody>
      </p:sp>
      <p:sp>
        <p:nvSpPr>
          <p:cNvPr id="7" name="Hexagon 6"/>
          <p:cNvSpPr/>
          <p:nvPr/>
        </p:nvSpPr>
        <p:spPr>
          <a:xfrm>
            <a:off x="3441842" y="2730357"/>
            <a:ext cx="821933" cy="698643"/>
          </a:xfrm>
          <a:prstGeom prst="hexagon">
            <a:avLst/>
          </a:prstGeom>
          <a:solidFill>
            <a:srgbClr val="FF0000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en-US" dirty="0"/>
          </a:p>
        </p:txBody>
      </p:sp>
      <p:sp>
        <p:nvSpPr>
          <p:cNvPr id="8" name="Hexagon 7"/>
          <p:cNvSpPr/>
          <p:nvPr/>
        </p:nvSpPr>
        <p:spPr>
          <a:xfrm>
            <a:off x="2784297" y="2381036"/>
            <a:ext cx="821933" cy="698643"/>
          </a:xfrm>
          <a:prstGeom prst="hexagon">
            <a:avLst/>
          </a:prstGeom>
          <a:solidFill>
            <a:srgbClr val="FF0000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126752" y="2730357"/>
            <a:ext cx="821933" cy="698643"/>
          </a:xfrm>
          <a:prstGeom prst="hexagon">
            <a:avLst/>
          </a:prstGeom>
          <a:solidFill>
            <a:srgbClr val="FF0000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en-US" dirty="0"/>
          </a:p>
        </p:txBody>
      </p:sp>
      <p:sp>
        <p:nvSpPr>
          <p:cNvPr id="10" name="Hexagon 9"/>
          <p:cNvSpPr/>
          <p:nvPr/>
        </p:nvSpPr>
        <p:spPr>
          <a:xfrm>
            <a:off x="2126752" y="3428999"/>
            <a:ext cx="821933" cy="698643"/>
          </a:xfrm>
          <a:prstGeom prst="hexagon">
            <a:avLst/>
          </a:prstGeom>
          <a:solidFill>
            <a:srgbClr val="FF0000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en-US" dirty="0"/>
          </a:p>
        </p:txBody>
      </p:sp>
      <p:sp>
        <p:nvSpPr>
          <p:cNvPr id="12" name="Hexagon 11"/>
          <p:cNvSpPr/>
          <p:nvPr/>
        </p:nvSpPr>
        <p:spPr>
          <a:xfrm>
            <a:off x="4099387" y="3089953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en-US" dirty="0"/>
          </a:p>
        </p:txBody>
      </p:sp>
      <p:sp>
        <p:nvSpPr>
          <p:cNvPr id="13" name="Hexagon 12"/>
          <p:cNvSpPr/>
          <p:nvPr/>
        </p:nvSpPr>
        <p:spPr>
          <a:xfrm>
            <a:off x="4756932" y="2750907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en-US" dirty="0"/>
          </a:p>
        </p:txBody>
      </p:sp>
      <p:sp>
        <p:nvSpPr>
          <p:cNvPr id="14" name="Hexagon 13"/>
          <p:cNvSpPr/>
          <p:nvPr/>
        </p:nvSpPr>
        <p:spPr>
          <a:xfrm>
            <a:off x="5393932" y="3123343"/>
            <a:ext cx="821933" cy="6986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en-US" dirty="0"/>
          </a:p>
        </p:txBody>
      </p:sp>
      <p:sp>
        <p:nvSpPr>
          <p:cNvPr id="15" name="Hexagon 14"/>
          <p:cNvSpPr/>
          <p:nvPr/>
        </p:nvSpPr>
        <p:spPr>
          <a:xfrm>
            <a:off x="6030932" y="2774021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16" name="Hexagon 15"/>
          <p:cNvSpPr/>
          <p:nvPr/>
        </p:nvSpPr>
        <p:spPr>
          <a:xfrm>
            <a:off x="5414477" y="2450385"/>
            <a:ext cx="821933" cy="6986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en-US" dirty="0"/>
          </a:p>
        </p:txBody>
      </p:sp>
      <p:sp>
        <p:nvSpPr>
          <p:cNvPr id="17" name="Hexagon 16"/>
          <p:cNvSpPr/>
          <p:nvPr/>
        </p:nvSpPr>
        <p:spPr>
          <a:xfrm>
            <a:off x="6072022" y="2101063"/>
            <a:ext cx="821933" cy="6986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en-US" dirty="0"/>
          </a:p>
        </p:txBody>
      </p:sp>
      <p:sp>
        <p:nvSpPr>
          <p:cNvPr id="18" name="Hexagon 17"/>
          <p:cNvSpPr/>
          <p:nvPr/>
        </p:nvSpPr>
        <p:spPr>
          <a:xfrm>
            <a:off x="6729567" y="2424699"/>
            <a:ext cx="821933" cy="6986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en-US" dirty="0"/>
          </a:p>
        </p:txBody>
      </p:sp>
      <p:sp>
        <p:nvSpPr>
          <p:cNvPr id="19" name="Hexagon 18"/>
          <p:cNvSpPr/>
          <p:nvPr/>
        </p:nvSpPr>
        <p:spPr>
          <a:xfrm>
            <a:off x="6688470" y="3149028"/>
            <a:ext cx="821933" cy="6986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en-US" dirty="0"/>
          </a:p>
        </p:txBody>
      </p:sp>
      <p:sp>
        <p:nvSpPr>
          <p:cNvPr id="20" name="Hexagon 19"/>
          <p:cNvSpPr/>
          <p:nvPr/>
        </p:nvSpPr>
        <p:spPr>
          <a:xfrm>
            <a:off x="6051474" y="3495779"/>
            <a:ext cx="821933" cy="6986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en-US" dirty="0"/>
          </a:p>
        </p:txBody>
      </p:sp>
      <p:sp>
        <p:nvSpPr>
          <p:cNvPr id="21" name="Hexagon 20"/>
          <p:cNvSpPr/>
          <p:nvPr/>
        </p:nvSpPr>
        <p:spPr>
          <a:xfrm>
            <a:off x="2804846" y="3778320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2" name="Hexagon 21"/>
          <p:cNvSpPr/>
          <p:nvPr/>
        </p:nvSpPr>
        <p:spPr>
          <a:xfrm>
            <a:off x="3452117" y="4117367"/>
            <a:ext cx="821933" cy="6986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en-US" dirty="0"/>
          </a:p>
        </p:txBody>
      </p:sp>
      <p:sp>
        <p:nvSpPr>
          <p:cNvPr id="23" name="Hexagon 22"/>
          <p:cNvSpPr/>
          <p:nvPr/>
        </p:nvSpPr>
        <p:spPr>
          <a:xfrm>
            <a:off x="2126751" y="4127641"/>
            <a:ext cx="821933" cy="6986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en-US" dirty="0"/>
          </a:p>
        </p:txBody>
      </p:sp>
      <p:sp>
        <p:nvSpPr>
          <p:cNvPr id="24" name="Hexagon 23"/>
          <p:cNvSpPr/>
          <p:nvPr/>
        </p:nvSpPr>
        <p:spPr>
          <a:xfrm>
            <a:off x="2804846" y="4456413"/>
            <a:ext cx="821933" cy="6986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en-US" dirty="0"/>
          </a:p>
        </p:txBody>
      </p:sp>
      <p:sp>
        <p:nvSpPr>
          <p:cNvPr id="25" name="Hexagon 24"/>
          <p:cNvSpPr/>
          <p:nvPr/>
        </p:nvSpPr>
        <p:spPr>
          <a:xfrm>
            <a:off x="1510297" y="3051423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en-US" dirty="0"/>
          </a:p>
        </p:txBody>
      </p:sp>
      <p:sp>
        <p:nvSpPr>
          <p:cNvPr id="26" name="Hexagon 25"/>
          <p:cNvSpPr/>
          <p:nvPr/>
        </p:nvSpPr>
        <p:spPr>
          <a:xfrm>
            <a:off x="7356293" y="2795853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en-US" dirty="0"/>
          </a:p>
        </p:txBody>
      </p:sp>
      <p:sp>
        <p:nvSpPr>
          <p:cNvPr id="28" name="Arrow: Down 27"/>
          <p:cNvSpPr/>
          <p:nvPr/>
        </p:nvSpPr>
        <p:spPr>
          <a:xfrm>
            <a:off x="4186717" y="1407558"/>
            <a:ext cx="339047" cy="81936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/>
          <p:cNvSpPr/>
          <p:nvPr/>
        </p:nvSpPr>
        <p:spPr>
          <a:xfrm>
            <a:off x="8024116" y="2445250"/>
            <a:ext cx="821933" cy="698643"/>
          </a:xfrm>
          <a:prstGeom prst="hexagon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山</a:t>
            </a:r>
            <a:r>
              <a:rPr lang="en-US" altLang="zh-CN" sz="2400" dirty="0"/>
              <a:t>50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2784297" y="3079678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6" name="Hexagon 5"/>
          <p:cNvSpPr/>
          <p:nvPr/>
        </p:nvSpPr>
        <p:spPr>
          <a:xfrm>
            <a:off x="3945275" y="349319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4" name="Hexagon 3"/>
          <p:cNvSpPr/>
          <p:nvPr/>
        </p:nvSpPr>
        <p:spPr>
          <a:xfrm>
            <a:off x="3441842" y="3428999"/>
            <a:ext cx="821933" cy="698643"/>
          </a:xfrm>
          <a:prstGeom prst="hexagon">
            <a:avLst/>
          </a:prstGeom>
          <a:solidFill>
            <a:srgbClr val="FF0000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</a:t>
            </a:r>
            <a:endParaRPr lang="en-US" dirty="0"/>
          </a:p>
        </p:txBody>
      </p:sp>
      <p:sp>
        <p:nvSpPr>
          <p:cNvPr id="7" name="Hexagon 6"/>
          <p:cNvSpPr/>
          <p:nvPr/>
        </p:nvSpPr>
        <p:spPr>
          <a:xfrm>
            <a:off x="3441842" y="2730357"/>
            <a:ext cx="821933" cy="698643"/>
          </a:xfrm>
          <a:prstGeom prst="hexagon">
            <a:avLst/>
          </a:prstGeom>
          <a:solidFill>
            <a:srgbClr val="FF0000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</a:t>
            </a:r>
            <a:endParaRPr lang="en-US" dirty="0"/>
          </a:p>
        </p:txBody>
      </p:sp>
      <p:sp>
        <p:nvSpPr>
          <p:cNvPr id="8" name="Hexagon 7"/>
          <p:cNvSpPr/>
          <p:nvPr/>
        </p:nvSpPr>
        <p:spPr>
          <a:xfrm>
            <a:off x="2784297" y="2381036"/>
            <a:ext cx="821933" cy="698643"/>
          </a:xfrm>
          <a:prstGeom prst="hexagon">
            <a:avLst/>
          </a:prstGeom>
          <a:solidFill>
            <a:srgbClr val="FF0000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</a:t>
            </a:r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126752" y="2730357"/>
            <a:ext cx="821933" cy="698643"/>
          </a:xfrm>
          <a:prstGeom prst="hexagon">
            <a:avLst/>
          </a:prstGeom>
          <a:solidFill>
            <a:srgbClr val="FF0000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</a:t>
            </a:r>
            <a:endParaRPr lang="en-US" dirty="0"/>
          </a:p>
        </p:txBody>
      </p:sp>
      <p:sp>
        <p:nvSpPr>
          <p:cNvPr id="10" name="Hexagon 9"/>
          <p:cNvSpPr/>
          <p:nvPr/>
        </p:nvSpPr>
        <p:spPr>
          <a:xfrm>
            <a:off x="2126752" y="3428999"/>
            <a:ext cx="821933" cy="698643"/>
          </a:xfrm>
          <a:prstGeom prst="hexagon">
            <a:avLst/>
          </a:prstGeom>
          <a:solidFill>
            <a:srgbClr val="FF0000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</a:t>
            </a:r>
            <a:endParaRPr lang="en-US" dirty="0"/>
          </a:p>
        </p:txBody>
      </p:sp>
      <p:sp>
        <p:nvSpPr>
          <p:cNvPr id="12" name="Hexagon 11"/>
          <p:cNvSpPr/>
          <p:nvPr/>
        </p:nvSpPr>
        <p:spPr>
          <a:xfrm>
            <a:off x="4099387" y="3089953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en-US" dirty="0"/>
          </a:p>
        </p:txBody>
      </p:sp>
      <p:sp>
        <p:nvSpPr>
          <p:cNvPr id="13" name="Hexagon 12"/>
          <p:cNvSpPr/>
          <p:nvPr/>
        </p:nvSpPr>
        <p:spPr>
          <a:xfrm>
            <a:off x="4756932" y="2750907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en-US" dirty="0"/>
          </a:p>
        </p:txBody>
      </p:sp>
      <p:sp>
        <p:nvSpPr>
          <p:cNvPr id="14" name="Hexagon 13"/>
          <p:cNvSpPr/>
          <p:nvPr/>
        </p:nvSpPr>
        <p:spPr>
          <a:xfrm>
            <a:off x="5393932" y="3123343"/>
            <a:ext cx="821933" cy="6986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</a:t>
            </a:r>
            <a:endParaRPr lang="en-US" dirty="0"/>
          </a:p>
        </p:txBody>
      </p:sp>
      <p:sp>
        <p:nvSpPr>
          <p:cNvPr id="15" name="Hexagon 14"/>
          <p:cNvSpPr/>
          <p:nvPr/>
        </p:nvSpPr>
        <p:spPr>
          <a:xfrm>
            <a:off x="6030932" y="2774021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16" name="Hexagon 15"/>
          <p:cNvSpPr/>
          <p:nvPr/>
        </p:nvSpPr>
        <p:spPr>
          <a:xfrm>
            <a:off x="5414477" y="2450385"/>
            <a:ext cx="821933" cy="6986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</a:t>
            </a:r>
            <a:endParaRPr lang="en-US" dirty="0"/>
          </a:p>
        </p:txBody>
      </p:sp>
      <p:sp>
        <p:nvSpPr>
          <p:cNvPr id="17" name="Hexagon 16"/>
          <p:cNvSpPr/>
          <p:nvPr/>
        </p:nvSpPr>
        <p:spPr>
          <a:xfrm>
            <a:off x="6072022" y="2101063"/>
            <a:ext cx="821933" cy="6986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</a:t>
            </a:r>
            <a:endParaRPr lang="en-US" dirty="0"/>
          </a:p>
        </p:txBody>
      </p:sp>
      <p:sp>
        <p:nvSpPr>
          <p:cNvPr id="18" name="Hexagon 17"/>
          <p:cNvSpPr/>
          <p:nvPr/>
        </p:nvSpPr>
        <p:spPr>
          <a:xfrm>
            <a:off x="6729567" y="2424699"/>
            <a:ext cx="821933" cy="6986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</a:t>
            </a:r>
            <a:endParaRPr lang="en-US" dirty="0"/>
          </a:p>
        </p:txBody>
      </p:sp>
      <p:sp>
        <p:nvSpPr>
          <p:cNvPr id="19" name="Hexagon 18"/>
          <p:cNvSpPr/>
          <p:nvPr/>
        </p:nvSpPr>
        <p:spPr>
          <a:xfrm>
            <a:off x="6688470" y="3149028"/>
            <a:ext cx="821933" cy="6986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</a:t>
            </a:r>
            <a:endParaRPr lang="en-US" dirty="0"/>
          </a:p>
        </p:txBody>
      </p:sp>
      <p:sp>
        <p:nvSpPr>
          <p:cNvPr id="20" name="Hexagon 19"/>
          <p:cNvSpPr/>
          <p:nvPr/>
        </p:nvSpPr>
        <p:spPr>
          <a:xfrm>
            <a:off x="6051474" y="3495779"/>
            <a:ext cx="821933" cy="6986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</a:t>
            </a:r>
            <a:endParaRPr lang="en-US" dirty="0"/>
          </a:p>
        </p:txBody>
      </p:sp>
      <p:sp>
        <p:nvSpPr>
          <p:cNvPr id="21" name="Hexagon 20"/>
          <p:cNvSpPr/>
          <p:nvPr/>
        </p:nvSpPr>
        <p:spPr>
          <a:xfrm>
            <a:off x="2804846" y="3778320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2" name="Hexagon 21"/>
          <p:cNvSpPr/>
          <p:nvPr/>
        </p:nvSpPr>
        <p:spPr>
          <a:xfrm>
            <a:off x="3452117" y="4117367"/>
            <a:ext cx="821933" cy="6986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</a:t>
            </a:r>
            <a:endParaRPr lang="en-US" dirty="0"/>
          </a:p>
        </p:txBody>
      </p:sp>
      <p:sp>
        <p:nvSpPr>
          <p:cNvPr id="23" name="Hexagon 22"/>
          <p:cNvSpPr/>
          <p:nvPr/>
        </p:nvSpPr>
        <p:spPr>
          <a:xfrm>
            <a:off x="2126751" y="4127641"/>
            <a:ext cx="821933" cy="6986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</a:t>
            </a:r>
            <a:endParaRPr lang="en-US" dirty="0"/>
          </a:p>
        </p:txBody>
      </p:sp>
      <p:sp>
        <p:nvSpPr>
          <p:cNvPr id="24" name="Hexagon 23"/>
          <p:cNvSpPr/>
          <p:nvPr/>
        </p:nvSpPr>
        <p:spPr>
          <a:xfrm>
            <a:off x="2804846" y="4456413"/>
            <a:ext cx="821933" cy="6986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</a:t>
            </a:r>
            <a:endParaRPr lang="en-US" dirty="0"/>
          </a:p>
        </p:txBody>
      </p:sp>
      <p:sp>
        <p:nvSpPr>
          <p:cNvPr id="25" name="Hexagon 24"/>
          <p:cNvSpPr/>
          <p:nvPr/>
        </p:nvSpPr>
        <p:spPr>
          <a:xfrm>
            <a:off x="1510297" y="3051423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en-US" dirty="0"/>
          </a:p>
        </p:txBody>
      </p:sp>
      <p:sp>
        <p:nvSpPr>
          <p:cNvPr id="26" name="Hexagon 25"/>
          <p:cNvSpPr/>
          <p:nvPr/>
        </p:nvSpPr>
        <p:spPr>
          <a:xfrm>
            <a:off x="7356293" y="2795853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en-US" dirty="0"/>
          </a:p>
        </p:txBody>
      </p:sp>
      <p:sp>
        <p:nvSpPr>
          <p:cNvPr id="28" name="Arrow: Down 27"/>
          <p:cNvSpPr/>
          <p:nvPr/>
        </p:nvSpPr>
        <p:spPr>
          <a:xfrm>
            <a:off x="4186717" y="1407558"/>
            <a:ext cx="339047" cy="81936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/>
          <p:cNvSpPr/>
          <p:nvPr/>
        </p:nvSpPr>
        <p:spPr>
          <a:xfrm>
            <a:off x="8024116" y="2445250"/>
            <a:ext cx="821933" cy="698643"/>
          </a:xfrm>
          <a:prstGeom prst="hexagon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山</a:t>
            </a:r>
            <a:r>
              <a:rPr lang="en-US" altLang="zh-CN" sz="2400" dirty="0"/>
              <a:t>50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8806659" y="863025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8" name="Hexagon 7"/>
          <p:cNvSpPr/>
          <p:nvPr/>
        </p:nvSpPr>
        <p:spPr>
          <a:xfrm>
            <a:off x="8806659" y="164383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8149114" y="513704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exagon 11"/>
          <p:cNvSpPr/>
          <p:nvPr/>
        </p:nvSpPr>
        <p:spPr>
          <a:xfrm>
            <a:off x="10121749" y="873300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/>
          <p:cNvSpPr/>
          <p:nvPr/>
        </p:nvSpPr>
        <p:spPr>
          <a:xfrm>
            <a:off x="9474479" y="493154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5" name="Hexagon 24"/>
          <p:cNvSpPr/>
          <p:nvPr/>
        </p:nvSpPr>
        <p:spPr>
          <a:xfrm>
            <a:off x="7532659" y="834770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/>
          <p:cNvSpPr/>
          <p:nvPr/>
        </p:nvSpPr>
        <p:spPr>
          <a:xfrm>
            <a:off x="9474479" y="1191797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/>
          <p:cNvSpPr/>
          <p:nvPr/>
        </p:nvSpPr>
        <p:spPr>
          <a:xfrm>
            <a:off x="950364" y="552495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31" name="Hexagon 30"/>
          <p:cNvSpPr/>
          <p:nvPr/>
        </p:nvSpPr>
        <p:spPr>
          <a:xfrm>
            <a:off x="1556544" y="241704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/>
          <p:cNvSpPr/>
          <p:nvPr/>
        </p:nvSpPr>
        <p:spPr>
          <a:xfrm>
            <a:off x="1585660" y="960894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/>
          <p:cNvSpPr/>
          <p:nvPr/>
        </p:nvSpPr>
        <p:spPr>
          <a:xfrm>
            <a:off x="898999" y="1289667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/>
          <p:cNvSpPr/>
          <p:nvPr/>
        </p:nvSpPr>
        <p:spPr>
          <a:xfrm>
            <a:off x="2871634" y="950621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/>
          <p:cNvSpPr/>
          <p:nvPr/>
        </p:nvSpPr>
        <p:spPr>
          <a:xfrm>
            <a:off x="2224364" y="570475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36" name="Hexagon 35"/>
          <p:cNvSpPr/>
          <p:nvPr/>
        </p:nvSpPr>
        <p:spPr>
          <a:xfrm>
            <a:off x="282544" y="912091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806659" y="2075645"/>
            <a:ext cx="8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结阵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13727" y="2254220"/>
            <a:ext cx="125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各自为阵</a:t>
            </a:r>
            <a:endParaRPr lang="en-US" dirty="0"/>
          </a:p>
        </p:txBody>
      </p:sp>
      <p:sp>
        <p:nvSpPr>
          <p:cNvPr id="39" name="Hexagon 38"/>
          <p:cNvSpPr/>
          <p:nvPr/>
        </p:nvSpPr>
        <p:spPr>
          <a:xfrm>
            <a:off x="8950497" y="4639548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41" name="Hexagon 40"/>
          <p:cNvSpPr/>
          <p:nvPr/>
        </p:nvSpPr>
        <p:spPr>
          <a:xfrm>
            <a:off x="8292952" y="4290227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/>
          <p:cNvSpPr/>
          <p:nvPr/>
        </p:nvSpPr>
        <p:spPr>
          <a:xfrm>
            <a:off x="10265587" y="4649823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/>
          <p:cNvSpPr/>
          <p:nvPr/>
        </p:nvSpPr>
        <p:spPr>
          <a:xfrm>
            <a:off x="9618317" y="4269677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45" name="Hexagon 44"/>
          <p:cNvSpPr/>
          <p:nvPr/>
        </p:nvSpPr>
        <p:spPr>
          <a:xfrm>
            <a:off x="7676497" y="4611293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/>
          <p:cNvSpPr/>
          <p:nvPr/>
        </p:nvSpPr>
        <p:spPr>
          <a:xfrm>
            <a:off x="9618317" y="4968320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/>
          <p:cNvSpPr/>
          <p:nvPr/>
        </p:nvSpPr>
        <p:spPr>
          <a:xfrm>
            <a:off x="8971047" y="3940905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3" name="Arrow: Down 2"/>
          <p:cNvSpPr/>
          <p:nvPr/>
        </p:nvSpPr>
        <p:spPr>
          <a:xfrm>
            <a:off x="9270704" y="4516258"/>
            <a:ext cx="167815" cy="2979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/>
          <p:cNvSpPr/>
          <p:nvPr/>
        </p:nvSpPr>
        <p:spPr>
          <a:xfrm rot="7148113">
            <a:off x="9674572" y="4326188"/>
            <a:ext cx="167815" cy="2979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/>
          <p:cNvSpPr/>
          <p:nvPr/>
        </p:nvSpPr>
        <p:spPr>
          <a:xfrm>
            <a:off x="1212352" y="4530643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52" name="Hexagon 51"/>
          <p:cNvSpPr/>
          <p:nvPr/>
        </p:nvSpPr>
        <p:spPr>
          <a:xfrm>
            <a:off x="1847648" y="4939042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/>
          <p:cNvSpPr/>
          <p:nvPr/>
        </p:nvSpPr>
        <p:spPr>
          <a:xfrm>
            <a:off x="1160987" y="5267815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/>
          <p:cNvSpPr/>
          <p:nvPr/>
        </p:nvSpPr>
        <p:spPr>
          <a:xfrm>
            <a:off x="3133622" y="4928769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Hexagon 54"/>
          <p:cNvSpPr/>
          <p:nvPr/>
        </p:nvSpPr>
        <p:spPr>
          <a:xfrm>
            <a:off x="2486352" y="4548623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56" name="Hexagon 55"/>
          <p:cNvSpPr/>
          <p:nvPr/>
        </p:nvSpPr>
        <p:spPr>
          <a:xfrm>
            <a:off x="544532" y="4890239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Hexagon 57"/>
          <p:cNvSpPr/>
          <p:nvPr/>
        </p:nvSpPr>
        <p:spPr>
          <a:xfrm>
            <a:off x="1849599" y="4221134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60" name="Arrow: Down 59"/>
          <p:cNvSpPr/>
          <p:nvPr/>
        </p:nvSpPr>
        <p:spPr>
          <a:xfrm rot="3093830">
            <a:off x="1811680" y="4612469"/>
            <a:ext cx="167815" cy="2979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8950497" y="2856216"/>
            <a:ext cx="667820" cy="698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Down 60"/>
          <p:cNvSpPr/>
          <p:nvPr/>
        </p:nvSpPr>
        <p:spPr>
          <a:xfrm>
            <a:off x="1804826" y="2984169"/>
            <a:ext cx="667820" cy="698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Hexagon 61"/>
          <p:cNvSpPr/>
          <p:nvPr/>
        </p:nvSpPr>
        <p:spPr>
          <a:xfrm>
            <a:off x="8292951" y="4968320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63" name="Hexagon 62"/>
          <p:cNvSpPr/>
          <p:nvPr/>
        </p:nvSpPr>
        <p:spPr>
          <a:xfrm>
            <a:off x="2234634" y="1289666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64" name="Hexagon 63"/>
          <p:cNvSpPr/>
          <p:nvPr/>
        </p:nvSpPr>
        <p:spPr>
          <a:xfrm>
            <a:off x="2505193" y="5247261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65" name="Hexagon 64"/>
          <p:cNvSpPr/>
          <p:nvPr/>
        </p:nvSpPr>
        <p:spPr>
          <a:xfrm>
            <a:off x="8179929" y="1212346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Hexagon 49"/>
          <p:cNvSpPr/>
          <p:nvPr/>
        </p:nvSpPr>
        <p:spPr>
          <a:xfrm>
            <a:off x="1808253" y="1990358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52" name="Hexagon 51"/>
          <p:cNvSpPr/>
          <p:nvPr/>
        </p:nvSpPr>
        <p:spPr>
          <a:xfrm>
            <a:off x="2443549" y="2398757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/>
          <p:cNvSpPr/>
          <p:nvPr/>
        </p:nvSpPr>
        <p:spPr>
          <a:xfrm>
            <a:off x="1756888" y="2727530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/>
          <p:cNvSpPr/>
          <p:nvPr/>
        </p:nvSpPr>
        <p:spPr>
          <a:xfrm>
            <a:off x="3729523" y="2388484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Hexagon 54"/>
          <p:cNvSpPr/>
          <p:nvPr/>
        </p:nvSpPr>
        <p:spPr>
          <a:xfrm>
            <a:off x="2433279" y="960376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58" name="Hexagon 57"/>
          <p:cNvSpPr/>
          <p:nvPr/>
        </p:nvSpPr>
        <p:spPr>
          <a:xfrm>
            <a:off x="2445500" y="1680849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60" name="Arrow: Down 59"/>
          <p:cNvSpPr/>
          <p:nvPr/>
        </p:nvSpPr>
        <p:spPr>
          <a:xfrm rot="3093830">
            <a:off x="2407581" y="2072184"/>
            <a:ext cx="167815" cy="2979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/>
          <p:cNvSpPr/>
          <p:nvPr/>
        </p:nvSpPr>
        <p:spPr>
          <a:xfrm>
            <a:off x="3101956" y="2028887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/>
          <p:cNvSpPr/>
          <p:nvPr/>
        </p:nvSpPr>
        <p:spPr>
          <a:xfrm>
            <a:off x="3101955" y="2737805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/>
          <p:cNvSpPr/>
          <p:nvPr/>
        </p:nvSpPr>
        <p:spPr>
          <a:xfrm>
            <a:off x="8935933" y="1951829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57" name="Hexagon 56"/>
          <p:cNvSpPr/>
          <p:nvPr/>
        </p:nvSpPr>
        <p:spPr>
          <a:xfrm>
            <a:off x="9571229" y="2360228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Hexagon 58"/>
          <p:cNvSpPr/>
          <p:nvPr/>
        </p:nvSpPr>
        <p:spPr>
          <a:xfrm>
            <a:off x="8884568" y="2689001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Hexagon 65"/>
          <p:cNvSpPr/>
          <p:nvPr/>
        </p:nvSpPr>
        <p:spPr>
          <a:xfrm>
            <a:off x="10857203" y="2349955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Hexagon 66"/>
          <p:cNvSpPr/>
          <p:nvPr/>
        </p:nvSpPr>
        <p:spPr>
          <a:xfrm>
            <a:off x="8935933" y="1231093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69" name="Hexagon 68"/>
          <p:cNvSpPr/>
          <p:nvPr/>
        </p:nvSpPr>
        <p:spPr>
          <a:xfrm>
            <a:off x="9573180" y="1642320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70" name="Arrow: Down 69"/>
          <p:cNvSpPr/>
          <p:nvPr/>
        </p:nvSpPr>
        <p:spPr>
          <a:xfrm rot="3093830">
            <a:off x="9535261" y="2033655"/>
            <a:ext cx="167815" cy="2979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Hexagon 70"/>
          <p:cNvSpPr/>
          <p:nvPr/>
        </p:nvSpPr>
        <p:spPr>
          <a:xfrm>
            <a:off x="10229636" y="1990358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/>
          <p:cNvSpPr/>
          <p:nvPr/>
        </p:nvSpPr>
        <p:spPr>
          <a:xfrm>
            <a:off x="10229635" y="2699276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Arrow: Down 72"/>
          <p:cNvSpPr/>
          <p:nvPr/>
        </p:nvSpPr>
        <p:spPr>
          <a:xfrm>
            <a:off x="9289897" y="1798004"/>
            <a:ext cx="167815" cy="2979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/>
          <p:cNvSpPr/>
          <p:nvPr/>
        </p:nvSpPr>
        <p:spPr>
          <a:xfrm>
            <a:off x="6096000" y="2398757"/>
            <a:ext cx="962346" cy="611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Hexagon 73"/>
          <p:cNvSpPr/>
          <p:nvPr/>
        </p:nvSpPr>
        <p:spPr>
          <a:xfrm>
            <a:off x="1149217" y="2321697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75" name="Hexagon 74"/>
          <p:cNvSpPr/>
          <p:nvPr/>
        </p:nvSpPr>
        <p:spPr>
          <a:xfrm>
            <a:off x="8263399" y="2301150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Hexagon 49"/>
          <p:cNvSpPr/>
          <p:nvPr/>
        </p:nvSpPr>
        <p:spPr>
          <a:xfrm>
            <a:off x="2075629" y="2411599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53" name="Hexagon 52"/>
          <p:cNvSpPr/>
          <p:nvPr/>
        </p:nvSpPr>
        <p:spPr>
          <a:xfrm>
            <a:off x="2700655" y="3541306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Hexagon 57"/>
          <p:cNvSpPr/>
          <p:nvPr/>
        </p:nvSpPr>
        <p:spPr>
          <a:xfrm>
            <a:off x="2712876" y="2102090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48" name="Hexagon 47"/>
          <p:cNvSpPr/>
          <p:nvPr/>
        </p:nvSpPr>
        <p:spPr>
          <a:xfrm>
            <a:off x="4032483" y="3526635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Hexagon 73"/>
          <p:cNvSpPr/>
          <p:nvPr/>
        </p:nvSpPr>
        <p:spPr>
          <a:xfrm>
            <a:off x="4015362" y="2819001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4" name="Hexagon 23"/>
          <p:cNvSpPr/>
          <p:nvPr/>
        </p:nvSpPr>
        <p:spPr>
          <a:xfrm>
            <a:off x="2712875" y="2800733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5" name="Hexagon 24"/>
          <p:cNvSpPr/>
          <p:nvPr/>
        </p:nvSpPr>
        <p:spPr>
          <a:xfrm>
            <a:off x="3369330" y="2460688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6" name="Hexagon 25"/>
          <p:cNvSpPr/>
          <p:nvPr/>
        </p:nvSpPr>
        <p:spPr>
          <a:xfrm>
            <a:off x="4671817" y="2460403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7" name="Hexagon 26"/>
          <p:cNvSpPr/>
          <p:nvPr/>
        </p:nvSpPr>
        <p:spPr>
          <a:xfrm>
            <a:off x="5317848" y="2819001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8" name="Hexagon 27"/>
          <p:cNvSpPr/>
          <p:nvPr/>
        </p:nvSpPr>
        <p:spPr>
          <a:xfrm>
            <a:off x="6019593" y="2460403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29" name="Hexagon 28"/>
          <p:cNvSpPr/>
          <p:nvPr/>
        </p:nvSpPr>
        <p:spPr>
          <a:xfrm>
            <a:off x="4671817" y="3205022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/>
          <p:cNvSpPr/>
          <p:nvPr/>
        </p:nvSpPr>
        <p:spPr>
          <a:xfrm>
            <a:off x="2054624" y="3159046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/>
          <p:cNvSpPr/>
          <p:nvPr/>
        </p:nvSpPr>
        <p:spPr>
          <a:xfrm>
            <a:off x="5340493" y="2124119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/>
          <p:cNvSpPr/>
          <p:nvPr/>
        </p:nvSpPr>
        <p:spPr>
          <a:xfrm>
            <a:off x="5340493" y="3499376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/>
          <p:cNvSpPr/>
          <p:nvPr/>
        </p:nvSpPr>
        <p:spPr>
          <a:xfrm>
            <a:off x="5996948" y="3150054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/>
          <p:cNvSpPr/>
          <p:nvPr/>
        </p:nvSpPr>
        <p:spPr>
          <a:xfrm>
            <a:off x="3369330" y="1792581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36" name="Hexagon 35"/>
          <p:cNvSpPr/>
          <p:nvPr/>
        </p:nvSpPr>
        <p:spPr>
          <a:xfrm>
            <a:off x="4026781" y="2120358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37" name="Hexagon 36"/>
          <p:cNvSpPr/>
          <p:nvPr/>
        </p:nvSpPr>
        <p:spPr>
          <a:xfrm>
            <a:off x="4671817" y="1746505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38" name="Hexagon 37"/>
          <p:cNvSpPr/>
          <p:nvPr/>
        </p:nvSpPr>
        <p:spPr>
          <a:xfrm>
            <a:off x="3361357" y="3185754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Hexagon 49"/>
          <p:cNvSpPr/>
          <p:nvPr/>
        </p:nvSpPr>
        <p:spPr>
          <a:xfrm>
            <a:off x="2075629" y="2411599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53" name="Hexagon 52"/>
          <p:cNvSpPr/>
          <p:nvPr/>
        </p:nvSpPr>
        <p:spPr>
          <a:xfrm>
            <a:off x="2700655" y="3541306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Hexagon 57"/>
          <p:cNvSpPr/>
          <p:nvPr/>
        </p:nvSpPr>
        <p:spPr>
          <a:xfrm>
            <a:off x="2712876" y="2102090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48" name="Hexagon 47"/>
          <p:cNvSpPr/>
          <p:nvPr/>
        </p:nvSpPr>
        <p:spPr>
          <a:xfrm>
            <a:off x="4032483" y="3526635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Hexagon 73"/>
          <p:cNvSpPr/>
          <p:nvPr/>
        </p:nvSpPr>
        <p:spPr>
          <a:xfrm>
            <a:off x="4015362" y="2819001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4" name="Hexagon 23"/>
          <p:cNvSpPr/>
          <p:nvPr/>
        </p:nvSpPr>
        <p:spPr>
          <a:xfrm>
            <a:off x="2712875" y="2800733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5" name="Hexagon 24"/>
          <p:cNvSpPr/>
          <p:nvPr/>
        </p:nvSpPr>
        <p:spPr>
          <a:xfrm>
            <a:off x="3369330" y="2460688"/>
            <a:ext cx="821933" cy="698643"/>
          </a:xfrm>
          <a:prstGeom prst="hexagon">
            <a:avLst/>
          </a:prstGeom>
          <a:solidFill>
            <a:srgbClr val="C0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6" name="Hexagon 25"/>
          <p:cNvSpPr/>
          <p:nvPr/>
        </p:nvSpPr>
        <p:spPr>
          <a:xfrm>
            <a:off x="4671817" y="2460403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7" name="Hexagon 26"/>
          <p:cNvSpPr/>
          <p:nvPr/>
        </p:nvSpPr>
        <p:spPr>
          <a:xfrm>
            <a:off x="5317848" y="2819001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8" name="Hexagon 27"/>
          <p:cNvSpPr/>
          <p:nvPr/>
        </p:nvSpPr>
        <p:spPr>
          <a:xfrm>
            <a:off x="6019593" y="2460403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29" name="Hexagon 28"/>
          <p:cNvSpPr/>
          <p:nvPr/>
        </p:nvSpPr>
        <p:spPr>
          <a:xfrm>
            <a:off x="4671817" y="3205022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/>
          <p:cNvSpPr/>
          <p:nvPr/>
        </p:nvSpPr>
        <p:spPr>
          <a:xfrm>
            <a:off x="2054624" y="3159046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/>
          <p:cNvSpPr/>
          <p:nvPr/>
        </p:nvSpPr>
        <p:spPr>
          <a:xfrm>
            <a:off x="5340493" y="2124119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/>
          <p:cNvSpPr/>
          <p:nvPr/>
        </p:nvSpPr>
        <p:spPr>
          <a:xfrm>
            <a:off x="5340493" y="3499376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/>
          <p:cNvSpPr/>
          <p:nvPr/>
        </p:nvSpPr>
        <p:spPr>
          <a:xfrm>
            <a:off x="5996948" y="3150054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/>
          <p:cNvSpPr/>
          <p:nvPr/>
        </p:nvSpPr>
        <p:spPr>
          <a:xfrm>
            <a:off x="3369330" y="1792581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36" name="Hexagon 35"/>
          <p:cNvSpPr/>
          <p:nvPr/>
        </p:nvSpPr>
        <p:spPr>
          <a:xfrm>
            <a:off x="4060651" y="2131526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37" name="Hexagon 36"/>
          <p:cNvSpPr/>
          <p:nvPr/>
        </p:nvSpPr>
        <p:spPr>
          <a:xfrm>
            <a:off x="4671817" y="1746505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38" name="Hexagon 37"/>
          <p:cNvSpPr/>
          <p:nvPr/>
        </p:nvSpPr>
        <p:spPr>
          <a:xfrm>
            <a:off x="3361357" y="3185754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22" name="Arrow: Down 21"/>
          <p:cNvSpPr/>
          <p:nvPr/>
        </p:nvSpPr>
        <p:spPr>
          <a:xfrm>
            <a:off x="3691178" y="2355461"/>
            <a:ext cx="167815" cy="29795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/>
          <p:cNvSpPr/>
          <p:nvPr/>
        </p:nvSpPr>
        <p:spPr>
          <a:xfrm>
            <a:off x="7888399" y="2748191"/>
            <a:ext cx="564585" cy="8732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97981" y="3712644"/>
            <a:ext cx="155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主攻方向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Hexagon 49"/>
          <p:cNvSpPr/>
          <p:nvPr/>
        </p:nvSpPr>
        <p:spPr>
          <a:xfrm>
            <a:off x="2075629" y="2411599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53" name="Hexagon 52"/>
          <p:cNvSpPr/>
          <p:nvPr/>
        </p:nvSpPr>
        <p:spPr>
          <a:xfrm>
            <a:off x="2700655" y="3541306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Hexagon 57"/>
          <p:cNvSpPr/>
          <p:nvPr/>
        </p:nvSpPr>
        <p:spPr>
          <a:xfrm>
            <a:off x="2712876" y="2102090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48" name="Hexagon 47"/>
          <p:cNvSpPr/>
          <p:nvPr/>
        </p:nvSpPr>
        <p:spPr>
          <a:xfrm>
            <a:off x="4032483" y="3526635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Hexagon 73"/>
          <p:cNvSpPr/>
          <p:nvPr/>
        </p:nvSpPr>
        <p:spPr>
          <a:xfrm>
            <a:off x="4015362" y="2819001"/>
            <a:ext cx="821933" cy="698643"/>
          </a:xfrm>
          <a:prstGeom prst="hexagon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4" name="Hexagon 23"/>
          <p:cNvSpPr/>
          <p:nvPr/>
        </p:nvSpPr>
        <p:spPr>
          <a:xfrm>
            <a:off x="2712875" y="2800733"/>
            <a:ext cx="821933" cy="698643"/>
          </a:xfrm>
          <a:prstGeom prst="hexagon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5" name="Hexagon 24"/>
          <p:cNvSpPr/>
          <p:nvPr/>
        </p:nvSpPr>
        <p:spPr>
          <a:xfrm>
            <a:off x="3369330" y="2460688"/>
            <a:ext cx="821933" cy="698643"/>
          </a:xfrm>
          <a:prstGeom prst="hexagon">
            <a:avLst/>
          </a:prstGeom>
          <a:solidFill>
            <a:srgbClr val="C0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6" name="Hexagon 25"/>
          <p:cNvSpPr/>
          <p:nvPr/>
        </p:nvSpPr>
        <p:spPr>
          <a:xfrm>
            <a:off x="4671817" y="2460403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7" name="Hexagon 26"/>
          <p:cNvSpPr/>
          <p:nvPr/>
        </p:nvSpPr>
        <p:spPr>
          <a:xfrm>
            <a:off x="5317848" y="2819001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8" name="Hexagon 27"/>
          <p:cNvSpPr/>
          <p:nvPr/>
        </p:nvSpPr>
        <p:spPr>
          <a:xfrm>
            <a:off x="6019593" y="2460403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29" name="Hexagon 28"/>
          <p:cNvSpPr/>
          <p:nvPr/>
        </p:nvSpPr>
        <p:spPr>
          <a:xfrm>
            <a:off x="4671817" y="3205022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/>
          <p:cNvSpPr/>
          <p:nvPr/>
        </p:nvSpPr>
        <p:spPr>
          <a:xfrm>
            <a:off x="2031979" y="3177313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/>
          <p:cNvSpPr/>
          <p:nvPr/>
        </p:nvSpPr>
        <p:spPr>
          <a:xfrm>
            <a:off x="5340493" y="2124119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/>
          <p:cNvSpPr/>
          <p:nvPr/>
        </p:nvSpPr>
        <p:spPr>
          <a:xfrm>
            <a:off x="5340493" y="3499376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/>
          <p:cNvSpPr/>
          <p:nvPr/>
        </p:nvSpPr>
        <p:spPr>
          <a:xfrm>
            <a:off x="5996948" y="3150054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/>
          <p:cNvSpPr/>
          <p:nvPr/>
        </p:nvSpPr>
        <p:spPr>
          <a:xfrm>
            <a:off x="3369330" y="1792581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36" name="Hexagon 35"/>
          <p:cNvSpPr/>
          <p:nvPr/>
        </p:nvSpPr>
        <p:spPr>
          <a:xfrm>
            <a:off x="4060651" y="2131526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37" name="Hexagon 36"/>
          <p:cNvSpPr/>
          <p:nvPr/>
        </p:nvSpPr>
        <p:spPr>
          <a:xfrm>
            <a:off x="4717105" y="1756712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38" name="Hexagon 37"/>
          <p:cNvSpPr/>
          <p:nvPr/>
        </p:nvSpPr>
        <p:spPr>
          <a:xfrm>
            <a:off x="3361357" y="3185754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22" name="Arrow: Down 21"/>
          <p:cNvSpPr/>
          <p:nvPr/>
        </p:nvSpPr>
        <p:spPr>
          <a:xfrm>
            <a:off x="3691178" y="2355461"/>
            <a:ext cx="167815" cy="29795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Hexagon 49"/>
          <p:cNvSpPr/>
          <p:nvPr/>
        </p:nvSpPr>
        <p:spPr>
          <a:xfrm>
            <a:off x="2075629" y="2411599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53" name="Hexagon 52"/>
          <p:cNvSpPr/>
          <p:nvPr/>
        </p:nvSpPr>
        <p:spPr>
          <a:xfrm>
            <a:off x="2700655" y="3541306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Hexagon 57"/>
          <p:cNvSpPr/>
          <p:nvPr/>
        </p:nvSpPr>
        <p:spPr>
          <a:xfrm>
            <a:off x="2712876" y="2102090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48" name="Hexagon 47"/>
          <p:cNvSpPr/>
          <p:nvPr/>
        </p:nvSpPr>
        <p:spPr>
          <a:xfrm>
            <a:off x="4032483" y="3526635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Hexagon 73"/>
          <p:cNvSpPr/>
          <p:nvPr/>
        </p:nvSpPr>
        <p:spPr>
          <a:xfrm>
            <a:off x="4015362" y="2819001"/>
            <a:ext cx="821933" cy="698643"/>
          </a:xfrm>
          <a:prstGeom prst="hexagon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4" name="Hexagon 23"/>
          <p:cNvSpPr/>
          <p:nvPr/>
        </p:nvSpPr>
        <p:spPr>
          <a:xfrm>
            <a:off x="2712875" y="2800733"/>
            <a:ext cx="821933" cy="698643"/>
          </a:xfrm>
          <a:prstGeom prst="hexagon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5" name="Hexagon 24"/>
          <p:cNvSpPr/>
          <p:nvPr/>
        </p:nvSpPr>
        <p:spPr>
          <a:xfrm>
            <a:off x="3369330" y="2460688"/>
            <a:ext cx="821933" cy="698643"/>
          </a:xfrm>
          <a:prstGeom prst="hexagon">
            <a:avLst/>
          </a:prstGeom>
          <a:solidFill>
            <a:srgbClr val="C0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6" name="Hexagon 25"/>
          <p:cNvSpPr/>
          <p:nvPr/>
        </p:nvSpPr>
        <p:spPr>
          <a:xfrm>
            <a:off x="4671817" y="2460403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7" name="Hexagon 26"/>
          <p:cNvSpPr/>
          <p:nvPr/>
        </p:nvSpPr>
        <p:spPr>
          <a:xfrm>
            <a:off x="5317848" y="2819001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步</a:t>
            </a:r>
            <a:endParaRPr lang="en-US" sz="2400" dirty="0"/>
          </a:p>
        </p:txBody>
      </p:sp>
      <p:sp>
        <p:nvSpPr>
          <p:cNvPr id="28" name="Hexagon 27"/>
          <p:cNvSpPr/>
          <p:nvPr/>
        </p:nvSpPr>
        <p:spPr>
          <a:xfrm>
            <a:off x="6019593" y="2460403"/>
            <a:ext cx="821933" cy="698643"/>
          </a:xfrm>
          <a:prstGeom prst="hexagon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29" name="Hexagon 28"/>
          <p:cNvSpPr/>
          <p:nvPr/>
        </p:nvSpPr>
        <p:spPr>
          <a:xfrm>
            <a:off x="4671817" y="3205022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/>
          <p:cNvSpPr/>
          <p:nvPr/>
        </p:nvSpPr>
        <p:spPr>
          <a:xfrm>
            <a:off x="2031979" y="3177313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/>
          <p:cNvSpPr/>
          <p:nvPr/>
        </p:nvSpPr>
        <p:spPr>
          <a:xfrm>
            <a:off x="5340493" y="2124119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/>
          <p:cNvSpPr/>
          <p:nvPr/>
        </p:nvSpPr>
        <p:spPr>
          <a:xfrm>
            <a:off x="5340493" y="3499376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/>
          <p:cNvSpPr/>
          <p:nvPr/>
        </p:nvSpPr>
        <p:spPr>
          <a:xfrm>
            <a:off x="5996948" y="3150054"/>
            <a:ext cx="821933" cy="698643"/>
          </a:xfrm>
          <a:prstGeom prst="hexagon">
            <a:avLst/>
          </a:prstGeom>
          <a:solidFill>
            <a:schemeClr val="accent6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/>
          <p:cNvSpPr/>
          <p:nvPr/>
        </p:nvSpPr>
        <p:spPr>
          <a:xfrm>
            <a:off x="3369330" y="1792581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36" name="Hexagon 35"/>
          <p:cNvSpPr/>
          <p:nvPr/>
        </p:nvSpPr>
        <p:spPr>
          <a:xfrm>
            <a:off x="4060651" y="2131526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步</a:t>
            </a:r>
            <a:endParaRPr lang="en-US" sz="2400" b="1" dirty="0"/>
          </a:p>
        </p:txBody>
      </p:sp>
      <p:sp>
        <p:nvSpPr>
          <p:cNvPr id="37" name="Hexagon 36"/>
          <p:cNvSpPr/>
          <p:nvPr/>
        </p:nvSpPr>
        <p:spPr>
          <a:xfrm>
            <a:off x="4717105" y="1756712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38" name="Hexagon 37"/>
          <p:cNvSpPr/>
          <p:nvPr/>
        </p:nvSpPr>
        <p:spPr>
          <a:xfrm>
            <a:off x="3361357" y="3185754"/>
            <a:ext cx="821933" cy="69864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马</a:t>
            </a:r>
            <a:endParaRPr lang="en-US" sz="2400" dirty="0"/>
          </a:p>
        </p:txBody>
      </p:sp>
      <p:sp>
        <p:nvSpPr>
          <p:cNvPr id="22" name="Arrow: Down 21"/>
          <p:cNvSpPr/>
          <p:nvPr/>
        </p:nvSpPr>
        <p:spPr>
          <a:xfrm>
            <a:off x="3691178" y="2355461"/>
            <a:ext cx="167815" cy="29795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/>
          <p:cNvSpPr/>
          <p:nvPr/>
        </p:nvSpPr>
        <p:spPr>
          <a:xfrm rot="18810887">
            <a:off x="3372585" y="2510362"/>
            <a:ext cx="167815" cy="2979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/>
          <p:cNvSpPr/>
          <p:nvPr/>
        </p:nvSpPr>
        <p:spPr>
          <a:xfrm rot="2999270">
            <a:off x="4040134" y="2509977"/>
            <a:ext cx="167815" cy="2979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/>
          <p:cNvSpPr/>
          <p:nvPr/>
        </p:nvSpPr>
        <p:spPr>
          <a:xfrm rot="10800000">
            <a:off x="3691178" y="3036779"/>
            <a:ext cx="167815" cy="29795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/>
          <p:cNvSpPr/>
          <p:nvPr/>
        </p:nvSpPr>
        <p:spPr>
          <a:xfrm>
            <a:off x="7344539" y="1208647"/>
            <a:ext cx="564585" cy="8732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954121" y="2173100"/>
            <a:ext cx="155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主攻方向</a:t>
            </a:r>
            <a:endParaRPr lang="en-US" sz="2400" dirty="0"/>
          </a:p>
        </p:txBody>
      </p:sp>
      <p:sp>
        <p:nvSpPr>
          <p:cNvPr id="46" name="Arrow: Down 45"/>
          <p:cNvSpPr/>
          <p:nvPr/>
        </p:nvSpPr>
        <p:spPr>
          <a:xfrm rot="10800000">
            <a:off x="8926760" y="1228866"/>
            <a:ext cx="564585" cy="87322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505519" y="2173100"/>
            <a:ext cx="155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背攻方向</a:t>
            </a:r>
            <a:endParaRPr lang="en-US" sz="2400" dirty="0"/>
          </a:p>
        </p:txBody>
      </p:sp>
      <p:sp>
        <p:nvSpPr>
          <p:cNvPr id="49" name="Arrow: Down 48"/>
          <p:cNvSpPr/>
          <p:nvPr/>
        </p:nvSpPr>
        <p:spPr>
          <a:xfrm rot="1679082">
            <a:off x="9286135" y="3169982"/>
            <a:ext cx="564585" cy="8732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30040" y="4124616"/>
            <a:ext cx="155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其他方向</a:t>
            </a:r>
            <a:endParaRPr lang="en-US" sz="2400" dirty="0"/>
          </a:p>
        </p:txBody>
      </p:sp>
      <p:sp>
        <p:nvSpPr>
          <p:cNvPr id="52" name="Arrow: Down 51"/>
          <p:cNvSpPr/>
          <p:nvPr/>
        </p:nvSpPr>
        <p:spPr>
          <a:xfrm rot="19722617">
            <a:off x="8362175" y="3169982"/>
            <a:ext cx="564585" cy="8732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WPS 演示</Application>
  <PresentationFormat>Widescreen</PresentationFormat>
  <Paragraphs>330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Sun</dc:creator>
  <cp:lastModifiedBy>kartet</cp:lastModifiedBy>
  <cp:revision>68</cp:revision>
  <dcterms:created xsi:type="dcterms:W3CDTF">2020-09-13T04:34:00Z</dcterms:created>
  <dcterms:modified xsi:type="dcterms:W3CDTF">2020-09-14T14:44:51Z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