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DD062-BA7C-4404-9FEE-912345A4F04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84E22F-7E49-49A8-A405-5C42C76AFA55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Introduction</a:t>
          </a:r>
        </a:p>
      </dgm:t>
    </dgm:pt>
    <dgm:pt modelId="{400D0B28-C396-4BA7-BA89-A6BD0085FF46}" type="parTrans" cxnId="{DE9CF161-E630-4DC4-8DFD-40EBEE4AF723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AEA0400-C5E1-4D02-8274-FCA1C435FFD0}" type="sibTrans" cxnId="{DE9CF161-E630-4DC4-8DFD-40EBEE4AF723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D7FA3AA-BF45-43AB-80FB-C239E4DC6BEE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Data description</a:t>
          </a:r>
        </a:p>
      </dgm:t>
    </dgm:pt>
    <dgm:pt modelId="{E390FAEE-CAC2-4824-B4E6-316DA5ACE35E}" type="parTrans" cxnId="{8C7773DB-7E63-48B4-B622-9D1D19AE0FA0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CC1C550-8CA4-46E0-BCE4-11AC23555D99}" type="sibTrans" cxnId="{8C7773DB-7E63-48B4-B622-9D1D19AE0FA0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71196F5-C182-4E0C-AAE7-DC883A71E7E6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Methodology</a:t>
          </a:r>
        </a:p>
      </dgm:t>
    </dgm:pt>
    <dgm:pt modelId="{AE567012-EF77-450F-817A-B393D1AC9883}" type="parTrans" cxnId="{D24D052F-5240-4746-B4E7-31A0D45E03DC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B1CA7178-ED6B-4DD6-9676-D2D8F8027369}" type="sibTrans" cxnId="{D24D052F-5240-4746-B4E7-31A0D45E03DC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7B70AF8-36DB-4F17-B8D3-323A7F498498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Results</a:t>
          </a:r>
        </a:p>
      </dgm:t>
    </dgm:pt>
    <dgm:pt modelId="{1085DDE9-6AA5-4307-AFC2-1E5A8E68A415}" type="parTrans" cxnId="{60C86543-938F-4127-90A7-4B3371CFFD86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9310A71-A5B8-478C-BF91-2AB02867F1D3}" type="sibTrans" cxnId="{60C86543-938F-4127-90A7-4B3371CFFD86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32F0335-0A43-4A6C-A6BA-BBF0D1F9DBE4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Conclusion</a:t>
          </a:r>
        </a:p>
      </dgm:t>
    </dgm:pt>
    <dgm:pt modelId="{F710619B-5DA8-45A8-A8E3-9DEF82A13181}" type="parTrans" cxnId="{AB75E0B1-2EC2-4E1F-8D6C-6892F60DB83F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F6AA9E2C-59F1-40B3-860B-B34DD6EAF465}" type="sibTrans" cxnId="{AB75E0B1-2EC2-4E1F-8D6C-6892F60DB83F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B5C2595-4302-4F46-9BB2-B62163969ADF}" type="pres">
      <dgm:prSet presAssocID="{90CDD062-BA7C-4404-9FEE-912345A4F043}" presName="Name0" presStyleCnt="0">
        <dgm:presLayoutVars>
          <dgm:chMax val="7"/>
          <dgm:chPref val="7"/>
          <dgm:dir/>
        </dgm:presLayoutVars>
      </dgm:prSet>
      <dgm:spPr/>
    </dgm:pt>
    <dgm:pt modelId="{D026FFF3-64DB-42F1-86CC-222057B69D14}" type="pres">
      <dgm:prSet presAssocID="{90CDD062-BA7C-4404-9FEE-912345A4F043}" presName="Name1" presStyleCnt="0"/>
      <dgm:spPr/>
    </dgm:pt>
    <dgm:pt modelId="{519A5C42-FCF1-4A0B-A295-2C71E277CDC3}" type="pres">
      <dgm:prSet presAssocID="{90CDD062-BA7C-4404-9FEE-912345A4F043}" presName="cycle" presStyleCnt="0"/>
      <dgm:spPr/>
    </dgm:pt>
    <dgm:pt modelId="{2D7C37C5-FF71-469A-B685-AA2767745DD7}" type="pres">
      <dgm:prSet presAssocID="{90CDD062-BA7C-4404-9FEE-912345A4F043}" presName="srcNode" presStyleLbl="node1" presStyleIdx="0" presStyleCnt="5"/>
      <dgm:spPr/>
    </dgm:pt>
    <dgm:pt modelId="{7FE5F699-5BF3-42FC-B3C9-9A0370103EE6}" type="pres">
      <dgm:prSet presAssocID="{90CDD062-BA7C-4404-9FEE-912345A4F043}" presName="conn" presStyleLbl="parChTrans1D2" presStyleIdx="0" presStyleCnt="1"/>
      <dgm:spPr/>
    </dgm:pt>
    <dgm:pt modelId="{CB99AB00-FE09-41E8-8E2A-5DF719C19CDD}" type="pres">
      <dgm:prSet presAssocID="{90CDD062-BA7C-4404-9FEE-912345A4F043}" presName="extraNode" presStyleLbl="node1" presStyleIdx="0" presStyleCnt="5"/>
      <dgm:spPr/>
    </dgm:pt>
    <dgm:pt modelId="{5E1CD06C-BA2D-45EC-9CBA-4E0B510CB959}" type="pres">
      <dgm:prSet presAssocID="{90CDD062-BA7C-4404-9FEE-912345A4F043}" presName="dstNode" presStyleLbl="node1" presStyleIdx="0" presStyleCnt="5"/>
      <dgm:spPr/>
    </dgm:pt>
    <dgm:pt modelId="{368AE9D0-3AA5-42C1-83DE-744A0A8A1473}" type="pres">
      <dgm:prSet presAssocID="{A084E22F-7E49-49A8-A405-5C42C76AFA55}" presName="text_1" presStyleLbl="node1" presStyleIdx="0" presStyleCnt="5">
        <dgm:presLayoutVars>
          <dgm:bulletEnabled val="1"/>
        </dgm:presLayoutVars>
      </dgm:prSet>
      <dgm:spPr/>
    </dgm:pt>
    <dgm:pt modelId="{4E2678F4-D0EC-4D0A-9176-726C7301A4DC}" type="pres">
      <dgm:prSet presAssocID="{A084E22F-7E49-49A8-A405-5C42C76AFA55}" presName="accent_1" presStyleCnt="0"/>
      <dgm:spPr/>
    </dgm:pt>
    <dgm:pt modelId="{6B856A88-951B-45F0-88F4-8F79625B6646}" type="pres">
      <dgm:prSet presAssocID="{A084E22F-7E49-49A8-A405-5C42C76AFA55}" presName="accentRepeatNode" presStyleLbl="solidFgAcc1" presStyleIdx="0" presStyleCnt="5" custLinFactNeighborX="-5550" custLinFactNeighborY="1868"/>
      <dgm:spPr/>
    </dgm:pt>
    <dgm:pt modelId="{8B57791C-8C00-45E1-A675-419BD328AC34}" type="pres">
      <dgm:prSet presAssocID="{AD7FA3AA-BF45-43AB-80FB-C239E4DC6BEE}" presName="text_2" presStyleLbl="node1" presStyleIdx="1" presStyleCnt="5">
        <dgm:presLayoutVars>
          <dgm:bulletEnabled val="1"/>
        </dgm:presLayoutVars>
      </dgm:prSet>
      <dgm:spPr/>
    </dgm:pt>
    <dgm:pt modelId="{0DEF925C-BF33-41D5-AF31-B4C8D7EF55CC}" type="pres">
      <dgm:prSet presAssocID="{AD7FA3AA-BF45-43AB-80FB-C239E4DC6BEE}" presName="accent_2" presStyleCnt="0"/>
      <dgm:spPr/>
    </dgm:pt>
    <dgm:pt modelId="{356BA1D6-DCE3-43DF-9B4D-08A241D533E7}" type="pres">
      <dgm:prSet presAssocID="{AD7FA3AA-BF45-43AB-80FB-C239E4DC6BEE}" presName="accentRepeatNode" presStyleLbl="solidFgAcc1" presStyleIdx="1" presStyleCnt="5"/>
      <dgm:spPr/>
    </dgm:pt>
    <dgm:pt modelId="{0713647D-6DAB-443E-A0D7-4CAB4CB9B031}" type="pres">
      <dgm:prSet presAssocID="{771196F5-C182-4E0C-AAE7-DC883A71E7E6}" presName="text_3" presStyleLbl="node1" presStyleIdx="2" presStyleCnt="5">
        <dgm:presLayoutVars>
          <dgm:bulletEnabled val="1"/>
        </dgm:presLayoutVars>
      </dgm:prSet>
      <dgm:spPr/>
    </dgm:pt>
    <dgm:pt modelId="{2C22204D-DAC9-423F-A32D-13F5CEE118C8}" type="pres">
      <dgm:prSet presAssocID="{771196F5-C182-4E0C-AAE7-DC883A71E7E6}" presName="accent_3" presStyleCnt="0"/>
      <dgm:spPr/>
    </dgm:pt>
    <dgm:pt modelId="{374C624E-3B9B-4F6D-982C-76890AF3D05C}" type="pres">
      <dgm:prSet presAssocID="{771196F5-C182-4E0C-AAE7-DC883A71E7E6}" presName="accentRepeatNode" presStyleLbl="solidFgAcc1" presStyleIdx="2" presStyleCnt="5"/>
      <dgm:spPr/>
    </dgm:pt>
    <dgm:pt modelId="{13D0A7D2-3D77-428E-BEE2-2B0BBF493613}" type="pres">
      <dgm:prSet presAssocID="{47B70AF8-36DB-4F17-B8D3-323A7F498498}" presName="text_4" presStyleLbl="node1" presStyleIdx="3" presStyleCnt="5">
        <dgm:presLayoutVars>
          <dgm:bulletEnabled val="1"/>
        </dgm:presLayoutVars>
      </dgm:prSet>
      <dgm:spPr/>
    </dgm:pt>
    <dgm:pt modelId="{D0A9B7C9-282E-4EC9-BB60-F04A8C113499}" type="pres">
      <dgm:prSet presAssocID="{47B70AF8-36DB-4F17-B8D3-323A7F498498}" presName="accent_4" presStyleCnt="0"/>
      <dgm:spPr/>
    </dgm:pt>
    <dgm:pt modelId="{FD9C7A4A-794C-4E51-8179-7D6D682F4909}" type="pres">
      <dgm:prSet presAssocID="{47B70AF8-36DB-4F17-B8D3-323A7F498498}" presName="accentRepeatNode" presStyleLbl="solidFgAcc1" presStyleIdx="3" presStyleCnt="5"/>
      <dgm:spPr/>
    </dgm:pt>
    <dgm:pt modelId="{1F21FEE1-4BD1-4DF6-93E9-F72FC725D4D6}" type="pres">
      <dgm:prSet presAssocID="{932F0335-0A43-4A6C-A6BA-BBF0D1F9DBE4}" presName="text_5" presStyleLbl="node1" presStyleIdx="4" presStyleCnt="5">
        <dgm:presLayoutVars>
          <dgm:bulletEnabled val="1"/>
        </dgm:presLayoutVars>
      </dgm:prSet>
      <dgm:spPr/>
    </dgm:pt>
    <dgm:pt modelId="{7DC32456-C58E-42BF-9000-427518BB5F72}" type="pres">
      <dgm:prSet presAssocID="{932F0335-0A43-4A6C-A6BA-BBF0D1F9DBE4}" presName="accent_5" presStyleCnt="0"/>
      <dgm:spPr/>
    </dgm:pt>
    <dgm:pt modelId="{29DB00C6-A102-445C-A5D9-94B7A2925185}" type="pres">
      <dgm:prSet presAssocID="{932F0335-0A43-4A6C-A6BA-BBF0D1F9DBE4}" presName="accentRepeatNode" presStyleLbl="solidFgAcc1" presStyleIdx="4" presStyleCnt="5"/>
      <dgm:spPr/>
    </dgm:pt>
  </dgm:ptLst>
  <dgm:cxnLst>
    <dgm:cxn modelId="{B2105F2D-1735-41CA-BA23-9FE580A5D009}" type="presOf" srcId="{AD7FA3AA-BF45-43AB-80FB-C239E4DC6BEE}" destId="{8B57791C-8C00-45E1-A675-419BD328AC34}" srcOrd="0" destOrd="0" presId="urn:microsoft.com/office/officeart/2008/layout/VerticalCurvedList"/>
    <dgm:cxn modelId="{D24D052F-5240-4746-B4E7-31A0D45E03DC}" srcId="{90CDD062-BA7C-4404-9FEE-912345A4F043}" destId="{771196F5-C182-4E0C-AAE7-DC883A71E7E6}" srcOrd="2" destOrd="0" parTransId="{AE567012-EF77-450F-817A-B393D1AC9883}" sibTransId="{B1CA7178-ED6B-4DD6-9676-D2D8F8027369}"/>
    <dgm:cxn modelId="{E32CE130-4E8E-41A7-AA00-5B5B07923229}" type="presOf" srcId="{771196F5-C182-4E0C-AAE7-DC883A71E7E6}" destId="{0713647D-6DAB-443E-A0D7-4CAB4CB9B031}" srcOrd="0" destOrd="0" presId="urn:microsoft.com/office/officeart/2008/layout/VerticalCurvedList"/>
    <dgm:cxn modelId="{DE9CF161-E630-4DC4-8DFD-40EBEE4AF723}" srcId="{90CDD062-BA7C-4404-9FEE-912345A4F043}" destId="{A084E22F-7E49-49A8-A405-5C42C76AFA55}" srcOrd="0" destOrd="0" parTransId="{400D0B28-C396-4BA7-BA89-A6BD0085FF46}" sibTransId="{AAEA0400-C5E1-4D02-8274-FCA1C435FFD0}"/>
    <dgm:cxn modelId="{CE8AE942-C543-47A6-B0C0-E8720532EBD0}" type="presOf" srcId="{47B70AF8-36DB-4F17-B8D3-323A7F498498}" destId="{13D0A7D2-3D77-428E-BEE2-2B0BBF493613}" srcOrd="0" destOrd="0" presId="urn:microsoft.com/office/officeart/2008/layout/VerticalCurvedList"/>
    <dgm:cxn modelId="{60C86543-938F-4127-90A7-4B3371CFFD86}" srcId="{90CDD062-BA7C-4404-9FEE-912345A4F043}" destId="{47B70AF8-36DB-4F17-B8D3-323A7F498498}" srcOrd="3" destOrd="0" parTransId="{1085DDE9-6AA5-4307-AFC2-1E5A8E68A415}" sibTransId="{49310A71-A5B8-478C-BF91-2AB02867F1D3}"/>
    <dgm:cxn modelId="{290BA766-C4AF-4090-AFD1-1EF8B87464A7}" type="presOf" srcId="{932F0335-0A43-4A6C-A6BA-BBF0D1F9DBE4}" destId="{1F21FEE1-4BD1-4DF6-93E9-F72FC725D4D6}" srcOrd="0" destOrd="0" presId="urn:microsoft.com/office/officeart/2008/layout/VerticalCurvedList"/>
    <dgm:cxn modelId="{20C95C73-EAC6-40EB-8CAC-B48ACF1C4AD0}" type="presOf" srcId="{90CDD062-BA7C-4404-9FEE-912345A4F043}" destId="{5B5C2595-4302-4F46-9BB2-B62163969ADF}" srcOrd="0" destOrd="0" presId="urn:microsoft.com/office/officeart/2008/layout/VerticalCurvedList"/>
    <dgm:cxn modelId="{600EC8A8-EA6A-4473-B489-B44072E0ADE7}" type="presOf" srcId="{A084E22F-7E49-49A8-A405-5C42C76AFA55}" destId="{368AE9D0-3AA5-42C1-83DE-744A0A8A1473}" srcOrd="0" destOrd="0" presId="urn:microsoft.com/office/officeart/2008/layout/VerticalCurvedList"/>
    <dgm:cxn modelId="{AB75E0B1-2EC2-4E1F-8D6C-6892F60DB83F}" srcId="{90CDD062-BA7C-4404-9FEE-912345A4F043}" destId="{932F0335-0A43-4A6C-A6BA-BBF0D1F9DBE4}" srcOrd="4" destOrd="0" parTransId="{F710619B-5DA8-45A8-A8E3-9DEF82A13181}" sibTransId="{F6AA9E2C-59F1-40B3-860B-B34DD6EAF465}"/>
    <dgm:cxn modelId="{8C7773DB-7E63-48B4-B622-9D1D19AE0FA0}" srcId="{90CDD062-BA7C-4404-9FEE-912345A4F043}" destId="{AD7FA3AA-BF45-43AB-80FB-C239E4DC6BEE}" srcOrd="1" destOrd="0" parTransId="{E390FAEE-CAC2-4824-B4E6-316DA5ACE35E}" sibTransId="{CCC1C550-8CA4-46E0-BCE4-11AC23555D99}"/>
    <dgm:cxn modelId="{E812A5F2-9D5C-4EA1-B656-9DBEA58F6DA0}" type="presOf" srcId="{AAEA0400-C5E1-4D02-8274-FCA1C435FFD0}" destId="{7FE5F699-5BF3-42FC-B3C9-9A0370103EE6}" srcOrd="0" destOrd="0" presId="urn:microsoft.com/office/officeart/2008/layout/VerticalCurvedList"/>
    <dgm:cxn modelId="{692C18BA-6695-425F-BF38-5617784200FD}" type="presParOf" srcId="{5B5C2595-4302-4F46-9BB2-B62163969ADF}" destId="{D026FFF3-64DB-42F1-86CC-222057B69D14}" srcOrd="0" destOrd="0" presId="urn:microsoft.com/office/officeart/2008/layout/VerticalCurvedList"/>
    <dgm:cxn modelId="{1121646C-B613-435D-ADA5-FDFEAAEA0ECB}" type="presParOf" srcId="{D026FFF3-64DB-42F1-86CC-222057B69D14}" destId="{519A5C42-FCF1-4A0B-A295-2C71E277CDC3}" srcOrd="0" destOrd="0" presId="urn:microsoft.com/office/officeart/2008/layout/VerticalCurvedList"/>
    <dgm:cxn modelId="{DA37F7A4-2634-4C67-BF74-3143AD2AEF0B}" type="presParOf" srcId="{519A5C42-FCF1-4A0B-A295-2C71E277CDC3}" destId="{2D7C37C5-FF71-469A-B685-AA2767745DD7}" srcOrd="0" destOrd="0" presId="urn:microsoft.com/office/officeart/2008/layout/VerticalCurvedList"/>
    <dgm:cxn modelId="{1E773A5E-2BC7-4700-88DB-C6776B07893F}" type="presParOf" srcId="{519A5C42-FCF1-4A0B-A295-2C71E277CDC3}" destId="{7FE5F699-5BF3-42FC-B3C9-9A0370103EE6}" srcOrd="1" destOrd="0" presId="urn:microsoft.com/office/officeart/2008/layout/VerticalCurvedList"/>
    <dgm:cxn modelId="{7FF58379-E27D-4CA4-A620-A77866515DEB}" type="presParOf" srcId="{519A5C42-FCF1-4A0B-A295-2C71E277CDC3}" destId="{CB99AB00-FE09-41E8-8E2A-5DF719C19CDD}" srcOrd="2" destOrd="0" presId="urn:microsoft.com/office/officeart/2008/layout/VerticalCurvedList"/>
    <dgm:cxn modelId="{DE8E2A80-1CFF-4010-B435-C579B6CE1A27}" type="presParOf" srcId="{519A5C42-FCF1-4A0B-A295-2C71E277CDC3}" destId="{5E1CD06C-BA2D-45EC-9CBA-4E0B510CB959}" srcOrd="3" destOrd="0" presId="urn:microsoft.com/office/officeart/2008/layout/VerticalCurvedList"/>
    <dgm:cxn modelId="{CFCD09AF-7541-483B-9A93-6A7046173752}" type="presParOf" srcId="{D026FFF3-64DB-42F1-86CC-222057B69D14}" destId="{368AE9D0-3AA5-42C1-83DE-744A0A8A1473}" srcOrd="1" destOrd="0" presId="urn:microsoft.com/office/officeart/2008/layout/VerticalCurvedList"/>
    <dgm:cxn modelId="{5FCD9FDB-82E3-4D61-86F2-479D7C31BA31}" type="presParOf" srcId="{D026FFF3-64DB-42F1-86CC-222057B69D14}" destId="{4E2678F4-D0EC-4D0A-9176-726C7301A4DC}" srcOrd="2" destOrd="0" presId="urn:microsoft.com/office/officeart/2008/layout/VerticalCurvedList"/>
    <dgm:cxn modelId="{08161134-0D17-445B-914D-C26D25D9DE0B}" type="presParOf" srcId="{4E2678F4-D0EC-4D0A-9176-726C7301A4DC}" destId="{6B856A88-951B-45F0-88F4-8F79625B6646}" srcOrd="0" destOrd="0" presId="urn:microsoft.com/office/officeart/2008/layout/VerticalCurvedList"/>
    <dgm:cxn modelId="{3723371B-3AB1-467C-977C-227F18213D40}" type="presParOf" srcId="{D026FFF3-64DB-42F1-86CC-222057B69D14}" destId="{8B57791C-8C00-45E1-A675-419BD328AC34}" srcOrd="3" destOrd="0" presId="urn:microsoft.com/office/officeart/2008/layout/VerticalCurvedList"/>
    <dgm:cxn modelId="{175F0F07-4EA8-4149-9166-180C1E7DA44E}" type="presParOf" srcId="{D026FFF3-64DB-42F1-86CC-222057B69D14}" destId="{0DEF925C-BF33-41D5-AF31-B4C8D7EF55CC}" srcOrd="4" destOrd="0" presId="urn:microsoft.com/office/officeart/2008/layout/VerticalCurvedList"/>
    <dgm:cxn modelId="{1E657A68-C391-42E4-8131-949DA69A318E}" type="presParOf" srcId="{0DEF925C-BF33-41D5-AF31-B4C8D7EF55CC}" destId="{356BA1D6-DCE3-43DF-9B4D-08A241D533E7}" srcOrd="0" destOrd="0" presId="urn:microsoft.com/office/officeart/2008/layout/VerticalCurvedList"/>
    <dgm:cxn modelId="{D2BAA4D2-14E6-497E-8AD4-C089D48D633F}" type="presParOf" srcId="{D026FFF3-64DB-42F1-86CC-222057B69D14}" destId="{0713647D-6DAB-443E-A0D7-4CAB4CB9B031}" srcOrd="5" destOrd="0" presId="urn:microsoft.com/office/officeart/2008/layout/VerticalCurvedList"/>
    <dgm:cxn modelId="{ADCC9CC3-150E-4763-BBBD-C11EE905ACD7}" type="presParOf" srcId="{D026FFF3-64DB-42F1-86CC-222057B69D14}" destId="{2C22204D-DAC9-423F-A32D-13F5CEE118C8}" srcOrd="6" destOrd="0" presId="urn:microsoft.com/office/officeart/2008/layout/VerticalCurvedList"/>
    <dgm:cxn modelId="{796F8D65-88A1-4D07-ADB2-6A12ED91DD9C}" type="presParOf" srcId="{2C22204D-DAC9-423F-A32D-13F5CEE118C8}" destId="{374C624E-3B9B-4F6D-982C-76890AF3D05C}" srcOrd="0" destOrd="0" presId="urn:microsoft.com/office/officeart/2008/layout/VerticalCurvedList"/>
    <dgm:cxn modelId="{A0C9D0BF-AEA5-4BBF-8BEE-BCA89CCA4E37}" type="presParOf" srcId="{D026FFF3-64DB-42F1-86CC-222057B69D14}" destId="{13D0A7D2-3D77-428E-BEE2-2B0BBF493613}" srcOrd="7" destOrd="0" presId="urn:microsoft.com/office/officeart/2008/layout/VerticalCurvedList"/>
    <dgm:cxn modelId="{F07FF016-6DD0-41FD-A517-109AEC00E3CC}" type="presParOf" srcId="{D026FFF3-64DB-42F1-86CC-222057B69D14}" destId="{D0A9B7C9-282E-4EC9-BB60-F04A8C113499}" srcOrd="8" destOrd="0" presId="urn:microsoft.com/office/officeart/2008/layout/VerticalCurvedList"/>
    <dgm:cxn modelId="{156B9E22-4817-4917-A687-27AF767B1375}" type="presParOf" srcId="{D0A9B7C9-282E-4EC9-BB60-F04A8C113499}" destId="{FD9C7A4A-794C-4E51-8179-7D6D682F4909}" srcOrd="0" destOrd="0" presId="urn:microsoft.com/office/officeart/2008/layout/VerticalCurvedList"/>
    <dgm:cxn modelId="{16462855-B8EF-482E-AABC-87C566F721AD}" type="presParOf" srcId="{D026FFF3-64DB-42F1-86CC-222057B69D14}" destId="{1F21FEE1-4BD1-4DF6-93E9-F72FC725D4D6}" srcOrd="9" destOrd="0" presId="urn:microsoft.com/office/officeart/2008/layout/VerticalCurvedList"/>
    <dgm:cxn modelId="{F8BCCE56-9040-4A1B-BBCB-7F47BA7BA5B8}" type="presParOf" srcId="{D026FFF3-64DB-42F1-86CC-222057B69D14}" destId="{7DC32456-C58E-42BF-9000-427518BB5F72}" srcOrd="10" destOrd="0" presId="urn:microsoft.com/office/officeart/2008/layout/VerticalCurvedList"/>
    <dgm:cxn modelId="{E9F70B44-FFC3-411B-B065-79D8E5CF1A24}" type="presParOf" srcId="{7DC32456-C58E-42BF-9000-427518BB5F72}" destId="{29DB00C6-A102-445C-A5D9-94B7A2925185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5F699-5BF3-42FC-B3C9-9A0370103EE6}">
      <dsp:nvSpPr>
        <dsp:cNvPr id="0" name=""/>
        <dsp:cNvSpPr/>
      </dsp:nvSpPr>
      <dsp:spPr>
        <a:xfrm>
          <a:off x="-6318561" y="-966535"/>
          <a:ext cx="7521072" cy="7521072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AE9D0-3AA5-42C1-83DE-744A0A8A1473}">
      <dsp:nvSpPr>
        <dsp:cNvPr id="0" name=""/>
        <dsp:cNvSpPr/>
      </dsp:nvSpPr>
      <dsp:spPr>
        <a:xfrm>
          <a:off x="525365" y="349138"/>
          <a:ext cx="11282578" cy="698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612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rial Rounded MT Bold" panose="020F0704030504030204" pitchFamily="34" charset="0"/>
            </a:rPr>
            <a:t>Introduction</a:t>
          </a:r>
        </a:p>
      </dsp:txBody>
      <dsp:txXfrm>
        <a:off x="525365" y="349138"/>
        <a:ext cx="11282578" cy="698723"/>
      </dsp:txXfrm>
    </dsp:sp>
    <dsp:sp modelId="{6B856A88-951B-45F0-88F4-8F79625B6646}">
      <dsp:nvSpPr>
        <dsp:cNvPr id="0" name=""/>
        <dsp:cNvSpPr/>
      </dsp:nvSpPr>
      <dsp:spPr>
        <a:xfrm>
          <a:off x="40188" y="278112"/>
          <a:ext cx="873404" cy="873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7791C-8C00-45E1-A675-419BD328AC34}">
      <dsp:nvSpPr>
        <dsp:cNvPr id="0" name=""/>
        <dsp:cNvSpPr/>
      </dsp:nvSpPr>
      <dsp:spPr>
        <a:xfrm>
          <a:off x="1026049" y="1396888"/>
          <a:ext cx="10781893" cy="6987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612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rial Rounded MT Bold" panose="020F0704030504030204" pitchFamily="34" charset="0"/>
            </a:rPr>
            <a:t>Data description</a:t>
          </a:r>
        </a:p>
      </dsp:txBody>
      <dsp:txXfrm>
        <a:off x="1026049" y="1396888"/>
        <a:ext cx="10781893" cy="698723"/>
      </dsp:txXfrm>
    </dsp:sp>
    <dsp:sp modelId="{356BA1D6-DCE3-43DF-9B4D-08A241D533E7}">
      <dsp:nvSpPr>
        <dsp:cNvPr id="0" name=""/>
        <dsp:cNvSpPr/>
      </dsp:nvSpPr>
      <dsp:spPr>
        <a:xfrm>
          <a:off x="589347" y="1309547"/>
          <a:ext cx="873404" cy="873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3647D-6DAB-443E-A0D7-4CAB4CB9B031}">
      <dsp:nvSpPr>
        <dsp:cNvPr id="0" name=""/>
        <dsp:cNvSpPr/>
      </dsp:nvSpPr>
      <dsp:spPr>
        <a:xfrm>
          <a:off x="1179719" y="2444638"/>
          <a:ext cx="10628223" cy="6987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612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rial Rounded MT Bold" panose="020F0704030504030204" pitchFamily="34" charset="0"/>
            </a:rPr>
            <a:t>Methodology</a:t>
          </a:r>
        </a:p>
      </dsp:txBody>
      <dsp:txXfrm>
        <a:off x="1179719" y="2444638"/>
        <a:ext cx="10628223" cy="698723"/>
      </dsp:txXfrm>
    </dsp:sp>
    <dsp:sp modelId="{374C624E-3B9B-4F6D-982C-76890AF3D05C}">
      <dsp:nvSpPr>
        <dsp:cNvPr id="0" name=""/>
        <dsp:cNvSpPr/>
      </dsp:nvSpPr>
      <dsp:spPr>
        <a:xfrm>
          <a:off x="743017" y="2357297"/>
          <a:ext cx="873404" cy="873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0A7D2-3D77-428E-BEE2-2B0BBF493613}">
      <dsp:nvSpPr>
        <dsp:cNvPr id="0" name=""/>
        <dsp:cNvSpPr/>
      </dsp:nvSpPr>
      <dsp:spPr>
        <a:xfrm>
          <a:off x="1026049" y="3492388"/>
          <a:ext cx="10781893" cy="6987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612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rial Rounded MT Bold" panose="020F0704030504030204" pitchFamily="34" charset="0"/>
            </a:rPr>
            <a:t>Results</a:t>
          </a:r>
        </a:p>
      </dsp:txBody>
      <dsp:txXfrm>
        <a:off x="1026049" y="3492388"/>
        <a:ext cx="10781893" cy="698723"/>
      </dsp:txXfrm>
    </dsp:sp>
    <dsp:sp modelId="{FD9C7A4A-794C-4E51-8179-7D6D682F4909}">
      <dsp:nvSpPr>
        <dsp:cNvPr id="0" name=""/>
        <dsp:cNvSpPr/>
      </dsp:nvSpPr>
      <dsp:spPr>
        <a:xfrm>
          <a:off x="589347" y="3405047"/>
          <a:ext cx="873404" cy="873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1FEE1-4BD1-4DF6-93E9-F72FC725D4D6}">
      <dsp:nvSpPr>
        <dsp:cNvPr id="0" name=""/>
        <dsp:cNvSpPr/>
      </dsp:nvSpPr>
      <dsp:spPr>
        <a:xfrm>
          <a:off x="525365" y="4540138"/>
          <a:ext cx="11282578" cy="6987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612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rial Rounded MT Bold" panose="020F0704030504030204" pitchFamily="34" charset="0"/>
            </a:rPr>
            <a:t>Conclusion</a:t>
          </a:r>
        </a:p>
      </dsp:txBody>
      <dsp:txXfrm>
        <a:off x="525365" y="4540138"/>
        <a:ext cx="11282578" cy="698723"/>
      </dsp:txXfrm>
    </dsp:sp>
    <dsp:sp modelId="{29DB00C6-A102-445C-A5D9-94B7A2925185}">
      <dsp:nvSpPr>
        <dsp:cNvPr id="0" name=""/>
        <dsp:cNvSpPr/>
      </dsp:nvSpPr>
      <dsp:spPr>
        <a:xfrm>
          <a:off x="88662" y="4452797"/>
          <a:ext cx="873404" cy="8734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0386F-2041-43CC-9B27-784339FF3D8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76A65-8888-4A42-945A-2ED87083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9758-CA3B-4CAF-A6E1-CB4ACEBFD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0D031-6C11-4B06-B7F0-F88E3B745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D474-2E27-4A53-A514-45700B15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D651-CE1C-4757-ADE2-EBF9C846993C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3166-A864-4358-83FD-A2AD8093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0A3F-5476-41B3-B93B-3CA25CFB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CC93-518D-4BAD-92FC-63DA96A0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2DD8-8203-441A-8933-4EC324B4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A573-5C6E-4D09-BCD5-E768DCDB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61C0-3DF7-4E83-9FF5-CA84583449CA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387A-C729-4103-A227-7C145248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9940-3AD4-4CA0-B61C-2E0455DE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4179F-8F94-4A1B-A408-E4BDF1247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342AE-C1F5-4221-B421-572F19C6E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077-3BC1-451C-9095-36CB3AF6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34BD-E99D-4A58-ADC3-A8CCD6D21CD8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9776-E054-4C4A-BE6D-8F535A68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B3F3-CF7E-4F3F-91E1-60132B56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6ED9-2B7E-4604-88C6-2FAE2F5D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76FD-8B88-4340-B7B1-81927FA6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01F2-38E2-4A9C-86BD-4872E100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DCFA-93AB-4F38-A32B-B2A94F6B1243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A45F-8B37-4A83-BBD5-FBD7C1D9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A094-3253-4460-A96B-5DDFE267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03B1-9B3A-4731-9A19-FCC60BF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FDEF-D818-4A5A-903A-7E7B6B95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AA3A-BF48-4715-B1E4-C0B65010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E88B-8798-40C3-ADEB-7D254FC53EC8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8176-BF6B-4287-844F-E506D9A3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8ECE-1EFD-4616-99E8-37FD87C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B4E-FE77-4659-997C-5BA82E86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D245-54B7-4B45-8225-5ED0A5C1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42C82-59ED-483B-A5BF-88DC640C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641F5-798F-44A3-AA56-DA5C849B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E78-C466-416C-B579-F831157D6B4C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E487-1A68-4A31-A572-B769DE4A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EF88-FEB8-4681-98CE-366F4136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3ECB-3D66-44BC-AFBC-9D8862A5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E78A7-1D3C-42D7-A29A-55D750B7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40AEE-FA7D-49A8-B932-EECC84E2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85507-8067-49F2-A4F4-4D2DBCC9A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D671-BC06-4A14-9D7B-48CA9B8BC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E2AF2-1DDC-466E-A727-BD0F7637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EDAF-8A92-4F89-8BDE-6865984461AE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CA7A3-9D91-4285-B1B3-2D8E2F6A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36E7A-DED4-401B-9D7F-2F3CA63D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6EE4-77C6-4F7F-8BA7-8D04FAF2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CBBCF-16ED-4A4F-BD09-7BD8856A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2BE-C1FA-483B-BB2A-DE72E05B4D22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37D32-769C-41CB-8F62-B6E2FC5E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EDCFB-A452-44DC-A762-18A99457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B6009-DB7A-4353-BE98-4767F1CA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7DE8-FE46-4640-9EB0-2C6171C41F5A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232B1-BE59-4D84-84F6-9596F9AD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14E5F-D9E4-4825-84B0-157BE40F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B8AF-2594-4FFE-A5BD-4A7BA002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8031-AA44-43B6-AD66-F9E99B60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77931-F503-4B18-B130-FD96AEA8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9D5A-C881-4D68-A0FB-1B1D8534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6E63-227E-49BE-BA63-728792D1D741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E3FC-1ED5-484A-B0A0-CC62DF50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32213-2AA7-4A0B-844B-67B40270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B27D-D6C0-49B5-AFD0-FABC469B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02F68-4DF4-4135-B86A-2BF94515C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BA468-A49B-4DA8-9802-F757F8F1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2158D-A0C5-4BA2-A11A-4027D26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63BE-09F2-4843-BE9E-736933F65B9F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1B95D-A97A-41AE-BC6C-F80A673C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344B-F7E9-4D02-9785-65533906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CE951-1269-4FB5-9A93-74C36640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0D2A-9FCC-4B60-ADD8-CD4E21E3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EE4A-A2AD-496E-86D2-40CEC1C69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C6871-938E-44F7-8714-BECE690C055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6E00-7E1E-4B07-A0A0-364E9C0C2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CAPSTONE PROJECT                                                                      ANDREEA STANESCU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691A-9C41-4959-9BDB-B8E16FFA8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3F47-6934-4A8F-AE76-EB15AE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late of food on a table&#10;&#10;Description automatically generated">
            <a:extLst>
              <a:ext uri="{FF2B5EF4-FFF2-40B4-BE49-F238E27FC236}">
                <a16:creationId xmlns:a16="http://schemas.microsoft.com/office/drawing/2014/main" id="{9E7B0825-F73F-4507-B288-D386FA794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9" t="9091" r="1257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88551-82B9-4557-99A1-B04B4BC6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latin typeface="Arial Rounded MT Bold" panose="020F0704030504030204" pitchFamily="34" charset="0"/>
              </a:rPr>
              <a:t>THE TASTE OF HOME AWAY FROM HOME</a:t>
            </a:r>
            <a:endParaRPr lang="en-US" sz="6600" dirty="0">
              <a:latin typeface="Arial Rounded MT Bold" panose="020F07040305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07F3-8F16-45E9-90D2-7624B20A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>
                <a:latin typeface="Arial Rounded MT Bold" panose="020F0704030504030204" pitchFamily="34" charset="0"/>
              </a:rPr>
              <a:t>CAPSTONE PROJECT</a:t>
            </a:r>
          </a:p>
          <a:p>
            <a:pPr algn="l"/>
            <a:r>
              <a:rPr lang="en-US" sz="1300">
                <a:latin typeface="Arial Rounded MT Bold" panose="020F0704030504030204" pitchFamily="34" charset="0"/>
              </a:rPr>
              <a:t>ANDREEA STANESCU</a:t>
            </a:r>
            <a:endParaRPr lang="en-US" sz="13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FA41-B425-4678-BAF3-9F5F840F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23"/>
            <a:ext cx="10515600" cy="89884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TABLE OF 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E12F93-677B-4D08-88D5-042D9FD4E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156221"/>
              </p:ext>
            </p:extLst>
          </p:nvPr>
        </p:nvGraphicFramePr>
        <p:xfrm>
          <a:off x="0" y="670560"/>
          <a:ext cx="1188720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062449-8FE2-4CCB-91BE-7D7517B46A4B}"/>
              </a:ext>
            </a:extLst>
          </p:cNvPr>
          <p:cNvSpPr txBox="1"/>
          <p:nvPr/>
        </p:nvSpPr>
        <p:spPr>
          <a:xfrm>
            <a:off x="233680" y="966505"/>
            <a:ext cx="44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27C70-A8DD-48E7-9E94-9D3E5440BA4D}"/>
              </a:ext>
            </a:extLst>
          </p:cNvPr>
          <p:cNvSpPr txBox="1"/>
          <p:nvPr/>
        </p:nvSpPr>
        <p:spPr>
          <a:xfrm>
            <a:off x="782320" y="2030126"/>
            <a:ext cx="3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F6981-B453-4D6A-A54C-83F46BD51F9F}"/>
              </a:ext>
            </a:extLst>
          </p:cNvPr>
          <p:cNvSpPr txBox="1"/>
          <p:nvPr/>
        </p:nvSpPr>
        <p:spPr>
          <a:xfrm>
            <a:off x="914400" y="3110617"/>
            <a:ext cx="3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60056-5194-411F-86CF-C721BF03C20D}"/>
              </a:ext>
            </a:extLst>
          </p:cNvPr>
          <p:cNvSpPr txBox="1"/>
          <p:nvPr/>
        </p:nvSpPr>
        <p:spPr>
          <a:xfrm>
            <a:off x="782320" y="4128274"/>
            <a:ext cx="3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4FD8E-383B-4B08-8ED9-DFFB7AF4191D}"/>
              </a:ext>
            </a:extLst>
          </p:cNvPr>
          <p:cNvSpPr txBox="1"/>
          <p:nvPr/>
        </p:nvSpPr>
        <p:spPr>
          <a:xfrm>
            <a:off x="294640" y="5183609"/>
            <a:ext cx="38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B890A5-9B70-4718-987D-6AB95524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" y="6448602"/>
            <a:ext cx="2328767" cy="36512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CAPSTONE PROJECT</a:t>
            </a: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B3932155-AB4F-4139-AD8F-4BDD813F3C92}"/>
              </a:ext>
            </a:extLst>
          </p:cNvPr>
          <p:cNvSpPr txBox="1">
            <a:spLocks/>
          </p:cNvSpPr>
          <p:nvPr/>
        </p:nvSpPr>
        <p:spPr>
          <a:xfrm>
            <a:off x="8636000" y="6464604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Rounded MT Bold" panose="020F0704030504030204" pitchFamily="34" charset="0"/>
              </a:rPr>
              <a:t>ANDREEA STANESCU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04B869-A02C-4B29-9BC9-FEAEC6C40A53}"/>
              </a:ext>
            </a:extLst>
          </p:cNvPr>
          <p:cNvCxnSpPr>
            <a:cxnSpLocks/>
          </p:cNvCxnSpPr>
          <p:nvPr/>
        </p:nvCxnSpPr>
        <p:spPr>
          <a:xfrm>
            <a:off x="0" y="644860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EC4E-4BB2-4DBC-9F22-5052F0F0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Introduction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988E-1D91-47A7-90E5-6C586C34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24560"/>
            <a:ext cx="11836400" cy="543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This report is for the final course of the Data Science Specialization by IBM on Coursera platform. For this project I am proposing a hypothetical situation of opening a Filipino restaurant in Bucharest.</a:t>
            </a:r>
          </a:p>
          <a:p>
            <a:pPr marL="0" indent="0">
              <a:buNone/>
            </a:pPr>
            <a:r>
              <a:rPr lang="en-US" sz="1400" b="1" dirty="0">
                <a:latin typeface="Arial Rounded MT Bold" panose="020F0704030504030204" pitchFamily="34" charset="0"/>
              </a:rPr>
              <a:t>	</a:t>
            </a:r>
            <a:r>
              <a:rPr lang="en-US" sz="1600" b="1" dirty="0">
                <a:latin typeface="Arial Rounded MT Bold" panose="020F0704030504030204" pitchFamily="34" charset="0"/>
              </a:rPr>
              <a:t>Context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 Rounded MT Bold" panose="020F0704030504030204" pitchFamily="34" charset="0"/>
              </a:rPr>
              <a:t>Bucharest is becoming more and more a target for travelers with over 2 mil tourists in 2019.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 Rounded MT Bold" panose="020F0704030504030204" pitchFamily="34" charset="0"/>
              </a:rPr>
              <a:t>With the increase in tourism in Asia, Asian food is becoming more and more popular as cuisine in Europe.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Arial Rounded MT Bold" panose="020F0704030504030204" pitchFamily="34" charset="0"/>
              </a:rPr>
              <a:t>Last but not least, the number of immigrants from Philippines in Romania (especially Bucharest) is increasing each year.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	</a:t>
            </a:r>
            <a:r>
              <a:rPr lang="en-US" sz="1600" b="1" dirty="0">
                <a:latin typeface="Arial Rounded MT Bold" panose="020F0704030504030204" pitchFamily="34" charset="0"/>
              </a:rPr>
              <a:t>Business Problem</a:t>
            </a:r>
          </a:p>
          <a:p>
            <a:pPr marL="0" indent="0"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A young cook from Philippine came to Bucharest and he would like to open a restaurant with traditional Filipino cuisine and to host traditional events.</a:t>
            </a:r>
          </a:p>
          <a:p>
            <a:pPr marL="0" indent="0"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I will try to help him using data science and machine learning algorithms in order to choose optimum location for the restaurant.</a:t>
            </a:r>
          </a:p>
          <a:p>
            <a:pPr marL="0" indent="0">
              <a:buNone/>
            </a:pPr>
            <a:endParaRPr lang="en-US" sz="1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 Rounded MT Bold" panose="020F0704030504030204" pitchFamily="34" charset="0"/>
              </a:rPr>
              <a:t>	</a:t>
            </a:r>
            <a:r>
              <a:rPr lang="en-US" sz="1600" b="1" dirty="0">
                <a:latin typeface="Arial Rounded MT Bold" panose="020F0704030504030204" pitchFamily="34" charset="0"/>
              </a:rPr>
              <a:t>Data</a:t>
            </a:r>
          </a:p>
          <a:p>
            <a:pPr marL="0" indent="0">
              <a:buNone/>
            </a:pPr>
            <a:r>
              <a:rPr lang="en-US" sz="1400" dirty="0">
                <a:latin typeface="Arial Rounded MT Bold" panose="020F0704030504030204" pitchFamily="34" charset="0"/>
              </a:rPr>
              <a:t>Following data will be analyzed: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Arial Rounded MT Bold" panose="020F0704030504030204" pitchFamily="34" charset="0"/>
              </a:rPr>
              <a:t>Bucharest’s Districts repartition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Arial Rounded MT Bold" panose="020F0704030504030204" pitchFamily="34" charset="0"/>
              </a:rPr>
              <a:t>Distribution of Asian Restaurants in Bucharest and clustering in order to identify best 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Arial Rounded MT Bold" panose="020F0704030504030204" pitchFamily="34" charset="0"/>
              </a:rPr>
              <a:t>Data related to immigration rate from Philippine to Romania which will be used as basis for forecasting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D476A58F-03E6-4E9F-86C0-6A607B8B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" y="6448602"/>
            <a:ext cx="2328767" cy="36512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CAPSTONE PROJECT</a:t>
            </a: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1D2B1CF8-7880-4F8B-B9CE-2929F151B3DE}"/>
              </a:ext>
            </a:extLst>
          </p:cNvPr>
          <p:cNvSpPr txBox="1">
            <a:spLocks/>
          </p:cNvSpPr>
          <p:nvPr/>
        </p:nvSpPr>
        <p:spPr>
          <a:xfrm>
            <a:off x="8636000" y="6464604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Rounded MT Bold" panose="020F0704030504030204" pitchFamily="34" charset="0"/>
              </a:rPr>
              <a:t>ANDREEA STANESCU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D5126C-E3DA-4844-B58E-AD2CD2FBD94A}"/>
              </a:ext>
            </a:extLst>
          </p:cNvPr>
          <p:cNvCxnSpPr>
            <a:cxnSpLocks/>
          </p:cNvCxnSpPr>
          <p:nvPr/>
        </p:nvCxnSpPr>
        <p:spPr>
          <a:xfrm>
            <a:off x="0" y="644860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6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Wingdings</vt:lpstr>
      <vt:lpstr>Office Theme</vt:lpstr>
      <vt:lpstr>THE TASTE OF HOME AWAY FROM HOME</vt:lpstr>
      <vt:lpstr>TABLE OF CONTENTS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TASTE OF HOME AWAY FROM HOME</dc:title>
  <dc:creator>Stanescu, Andreea PH/FR</dc:creator>
  <cp:lastModifiedBy>Stanescu, Andreea PH/FR</cp:lastModifiedBy>
  <cp:revision>8</cp:revision>
  <dcterms:created xsi:type="dcterms:W3CDTF">2020-05-25T19:02:56Z</dcterms:created>
  <dcterms:modified xsi:type="dcterms:W3CDTF">2020-05-25T19:57:44Z</dcterms:modified>
</cp:coreProperties>
</file>