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6"/>
  </p:notesMasterIdLst>
  <p:sldIdLst>
    <p:sldId id="278" r:id="rId2"/>
    <p:sldId id="279" r:id="rId3"/>
    <p:sldId id="280" r:id="rId4"/>
    <p:sldId id="28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0CE20F1-89BA-40D1-A0D0-3A9E73767FF3}">
          <p14:sldIdLst/>
        </p14:section>
        <p14:section name="제/개정이력" id="{D83A87E7-7CA5-4740-B96A-DEAE5B98A717}">
          <p14:sldIdLst/>
        </p14:section>
        <p14:section name="메뉴구조도" id="{69C20D0B-519B-473A-B342-76F621A66389}">
          <p14:sldIdLst/>
        </p14:section>
        <p14:section name="목차_마이페이지" id="{8FA8D971-97E5-4751-850E-D731A35217EE}">
          <p14:sldIdLst/>
        </p14:section>
        <p14:section name="마이페이지" id="{B82AF9A7-08CD-4871-8F50-22D8014C5090}">
          <p14:sldIdLst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A0B0C2"/>
    <a:srgbClr val="F5F7FB"/>
    <a:srgbClr val="FFC600"/>
    <a:srgbClr val="E2E5EB"/>
    <a:srgbClr val="DDD9D7"/>
    <a:srgbClr val="9CA2B0"/>
    <a:srgbClr val="1D2E35"/>
    <a:srgbClr val="F7F9FA"/>
    <a:srgbClr val="B2B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8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fld id="{6CBC9E1B-4A27-4978-B169-9978809EBC8E}" type="datetimeFigureOut">
              <a:rPr lang="ko-KR" altLang="en-US" smtClean="0"/>
              <a:pPr/>
              <a:t>2023-06-15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fld id="{7904111B-06FF-4AB8-A341-90863DFEA0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2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B금융 제목체 Medium" panose="020B0603000000000000" pitchFamily="50" charset="-127"/>
        <a:ea typeface="KB금융 제목체 Medium" panose="020B06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B금융 제목체 Medium" panose="020B0603000000000000" pitchFamily="50" charset="-127"/>
        <a:ea typeface="KB금융 제목체 Medium" panose="020B06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B금융 제목체 Medium" panose="020B0603000000000000" pitchFamily="50" charset="-127"/>
        <a:ea typeface="KB금융 제목체 Medium" panose="020B06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B금융 제목체 Medium" panose="020B0603000000000000" pitchFamily="50" charset="-127"/>
        <a:ea typeface="KB금융 제목체 Medium" panose="020B06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B금융 제목체 Medium" panose="020B0603000000000000" pitchFamily="50" charset="-127"/>
        <a:ea typeface="KB금융 제목체 Medium" panose="020B06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. 모바일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68655" y="39104"/>
          <a:ext cx="12044884" cy="457508"/>
        </p:xfrm>
        <a:graphic>
          <a:graphicData uri="http://schemas.openxmlformats.org/drawingml/2006/table">
            <a:tbl>
              <a:tblPr/>
              <a:tblGrid>
                <a:gridCol w="1280311">
                  <a:extLst>
                    <a:ext uri="{9D8B030D-6E8A-4147-A177-3AD203B41FA5}">
                      <a16:colId xmlns:a16="http://schemas.microsoft.com/office/drawing/2014/main" val="2877183385"/>
                    </a:ext>
                  </a:extLst>
                </a:gridCol>
                <a:gridCol w="4594634">
                  <a:extLst>
                    <a:ext uri="{9D8B030D-6E8A-4147-A177-3AD203B41FA5}">
                      <a16:colId xmlns:a16="http://schemas.microsoft.com/office/drawing/2014/main" val="3306303773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2579812691"/>
                    </a:ext>
                  </a:extLst>
                </a:gridCol>
                <a:gridCol w="2820276">
                  <a:extLst>
                    <a:ext uri="{9D8B030D-6E8A-4147-A177-3AD203B41FA5}">
                      <a16:colId xmlns:a16="http://schemas.microsoft.com/office/drawing/2014/main" val="515856644"/>
                    </a:ext>
                  </a:extLst>
                </a:gridCol>
                <a:gridCol w="919702">
                  <a:extLst>
                    <a:ext uri="{9D8B030D-6E8A-4147-A177-3AD203B41FA5}">
                      <a16:colId xmlns:a16="http://schemas.microsoft.com/office/drawing/2014/main" val="295316685"/>
                    </a:ext>
                  </a:extLst>
                </a:gridCol>
                <a:gridCol w="1651485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</a:tblGrid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화면명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프로그램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경로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적용유형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46C85BE7-632B-72C7-A446-959083FA04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655" y="552262"/>
            <a:ext cx="9448408" cy="5939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370728">
              <a:defRPr/>
            </a:pPr>
            <a:endParaRPr lang="ko-KR" altLang="en-US" sz="572" b="1" dirty="0">
              <a:solidFill>
                <a:prstClr val="black"/>
              </a:solidFill>
              <a:latin typeface="Arial Narrow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17" name="슬라이드 번호 개체 틀 13">
            <a:extLst>
              <a:ext uri="{FF2B5EF4-FFF2-40B4-BE49-F238E27FC236}">
                <a16:creationId xmlns:a16="http://schemas.microsoft.com/office/drawing/2014/main" id="{17D37DB4-4BA8-E41B-80EA-17AACA8680E5}"/>
              </a:ext>
            </a:extLst>
          </p:cNvPr>
          <p:cNvSpPr txBox="1">
            <a:spLocks/>
          </p:cNvSpPr>
          <p:nvPr userDrawn="1"/>
        </p:nvSpPr>
        <p:spPr>
          <a:xfrm>
            <a:off x="11078640" y="63082"/>
            <a:ext cx="914301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defTabSz="914400">
              <a:defRPr/>
            </a:pPr>
            <a:endParaRPr kumimoji="1" lang="ko-KR" altLang="en-US" sz="800" b="1" kern="1200" dirty="0">
              <a:solidFill>
                <a:srgbClr val="808080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053F0C-0876-E834-8F1A-2F3ACC95E5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003" y="45969"/>
            <a:ext cx="4583971" cy="205739"/>
          </a:xfrm>
        </p:spPr>
        <p:txBody>
          <a:bodyPr>
            <a:noAutofit/>
          </a:bodyPr>
          <a:lstStyle>
            <a:lvl1pPr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07916003"/>
              </p:ext>
            </p:extLst>
          </p:nvPr>
        </p:nvGraphicFramePr>
        <p:xfrm>
          <a:off x="9550425" y="545729"/>
          <a:ext cx="2563113" cy="686262"/>
        </p:xfrm>
        <a:graphic>
          <a:graphicData uri="http://schemas.openxmlformats.org/drawingml/2006/table">
            <a:tbl>
              <a:tblPr/>
              <a:tblGrid>
                <a:gridCol w="854371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144549997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42654637"/>
                    </a:ext>
                  </a:extLst>
                </a:gridCol>
              </a:tblGrid>
              <a:tr h="2287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작업대상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디자인</a:t>
                      </a: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퍼블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개발</a:t>
                      </a: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14891"/>
                  </a:ext>
                </a:extLst>
              </a:tr>
            </a:tbl>
          </a:graphicData>
        </a:graphic>
      </p:graphicFrame>
      <p:sp>
        <p:nvSpPr>
          <p:cNvPr id="62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1003" y="257176"/>
            <a:ext cx="816606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1Depth &gt; 2Depth &gt; 3Depth &gt; TAB &gt; TAB</a:t>
            </a:r>
            <a:endParaRPr lang="ko-KR" altLang="en-US" dirty="0"/>
          </a:p>
        </p:txBody>
      </p:sp>
      <p:sp>
        <p:nvSpPr>
          <p:cNvPr id="63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3838" y="30632"/>
            <a:ext cx="2836588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프로그램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4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65722" y="26510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6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65720" y="272047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 err="1"/>
              <a:t>적용유형</a:t>
            </a:r>
            <a:r>
              <a:rPr lang="ko-KR" altLang="en-US" dirty="0"/>
              <a:t> 입력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D1CF89A-A30B-0DD3-890B-ED50224BDE56}"/>
              </a:ext>
            </a:extLst>
          </p:cNvPr>
          <p:cNvSpPr/>
          <p:nvPr userDrawn="1"/>
        </p:nvSpPr>
        <p:spPr bwMode="auto">
          <a:xfrm>
            <a:off x="9550426" y="1255390"/>
            <a:ext cx="2563113" cy="214314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839" tIns="45419" rIns="90839" bIns="45419" numCol="1" rtlCol="0" anchor="ctr" anchorCtr="0" compatLnSpc="1">
            <a:prstTxWarp prst="textNoShape">
              <a:avLst/>
            </a:prstTxWarp>
          </a:bodyPr>
          <a:lstStyle/>
          <a:p>
            <a:pPr algn="ctr" defTabSz="90839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>
                <a:solidFill>
                  <a:schemeClr val="bg1"/>
                </a:solidFill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Description</a:t>
            </a:r>
            <a:endParaRPr kumimoji="1" lang="ko-KR" altLang="en-US" sz="800" b="1" dirty="0">
              <a:solidFill>
                <a:schemeClr val="bg1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74" name="모서리가 둥근 직사각형 73"/>
          <p:cNvSpPr/>
          <p:nvPr userDrawn="1"/>
        </p:nvSpPr>
        <p:spPr>
          <a:xfrm>
            <a:off x="5842369" y="6586770"/>
            <a:ext cx="507264" cy="166574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endParaRPr lang="en-US" altLang="ko-KR" sz="1000" dirty="0">
              <a:ln>
                <a:solidFill>
                  <a:srgbClr val="F8B500">
                    <a:alpha val="0"/>
                  </a:srgbClr>
                </a:solidFill>
              </a:ln>
              <a:solidFill>
                <a:srgbClr val="292929"/>
              </a:solidFill>
              <a:latin typeface="Futura Md BT" panose="020B0602020204020303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75" name="Rectangle 75"/>
          <p:cNvSpPr>
            <a:spLocks noChangeArrowheads="1"/>
          </p:cNvSpPr>
          <p:nvPr userDrawn="1"/>
        </p:nvSpPr>
        <p:spPr bwMode="auto">
          <a:xfrm>
            <a:off x="5953334" y="6600813"/>
            <a:ext cx="28533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5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4E81BA3D-65FB-4B09-89EB-BF3511329DF3}" type="slidenum">
              <a:rPr kumimoji="1" lang="en-US" altLang="ko-KR" sz="900" b="0" i="0" u="none" strike="noStrike" cap="none" normalizeH="0" baseline="0" smtClean="0">
                <a:ln>
                  <a:solidFill>
                    <a:srgbClr val="0D6FB8">
                      <a:alpha val="0"/>
                    </a:srgbClr>
                  </a:solidFill>
                </a:ln>
                <a:solidFill>
                  <a:srgbClr val="292929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굴림" pitchFamily="50" charset="-127"/>
              </a:rPr>
              <a:pPr marL="0" marR="0" lvl="0" indent="0" algn="ctr" defTabSz="9145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1800" b="0" i="0" u="none" strike="noStrike" cap="none" normalizeH="0" baseline="0" dirty="0">
              <a:ln>
                <a:solidFill>
                  <a:srgbClr val="0D6FB8">
                    <a:alpha val="0"/>
                  </a:srgbClr>
                </a:solidFill>
              </a:ln>
              <a:solidFill>
                <a:srgbClr val="292929"/>
              </a:solidFill>
              <a:effectLst/>
              <a:latin typeface="KB금융 제목체 Medium" panose="020B0603000000000000" pitchFamily="50" charset="-127"/>
              <a:ea typeface="KB금융 제목체 Medium" panose="020B0603000000000000" pitchFamily="50" charset="-127"/>
              <a:cs typeface="굴림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E1FF35CA-6C6C-E856-BA4C-B2ED08047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" y="6596535"/>
            <a:ext cx="978021" cy="149184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65ACE18-0249-3891-6CDF-7CE292FA2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7985" r="17595" b="17985"/>
          <a:stretch/>
        </p:blipFill>
        <p:spPr>
          <a:xfrm>
            <a:off x="11508720" y="6607563"/>
            <a:ext cx="414437" cy="131892"/>
          </a:xfrm>
          <a:prstGeom prst="rect">
            <a:avLst/>
          </a:prstGeom>
        </p:spPr>
      </p:pic>
      <p:sp>
        <p:nvSpPr>
          <p:cNvPr id="19" name="Display">
            <a:extLst>
              <a:ext uri="{FF2B5EF4-FFF2-40B4-BE49-F238E27FC236}">
                <a16:creationId xmlns:a16="http://schemas.microsoft.com/office/drawing/2014/main" id="{0098D421-7C6E-4A62-BCCB-6EE504403635}"/>
              </a:ext>
            </a:extLst>
          </p:cNvPr>
          <p:cNvSpPr/>
          <p:nvPr userDrawn="1"/>
        </p:nvSpPr>
        <p:spPr>
          <a:xfrm>
            <a:off x="401463" y="984351"/>
            <a:ext cx="2391237" cy="48923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20" name="Status Bar">
            <a:extLst>
              <a:ext uri="{FF2B5EF4-FFF2-40B4-BE49-F238E27FC236}">
                <a16:creationId xmlns:a16="http://schemas.microsoft.com/office/drawing/2014/main" id="{F4DD78E4-0698-4915-BD72-182BDC98706B}"/>
              </a:ext>
            </a:extLst>
          </p:cNvPr>
          <p:cNvGrpSpPr/>
          <p:nvPr userDrawn="1"/>
        </p:nvGrpSpPr>
        <p:grpSpPr>
          <a:xfrm>
            <a:off x="401463" y="984350"/>
            <a:ext cx="2391238" cy="152400"/>
            <a:chOff x="490448" y="1268402"/>
            <a:chExt cx="2391238" cy="152400"/>
          </a:xfrm>
        </p:grpSpPr>
        <p:sp>
          <p:nvSpPr>
            <p:cNvPr id="21" name="System Bar Container">
              <a:extLst>
                <a:ext uri="{FF2B5EF4-FFF2-40B4-BE49-F238E27FC236}">
                  <a16:creationId xmlns:a16="http://schemas.microsoft.com/office/drawing/2014/main" id="{3623D47C-0671-4F66-B745-928B424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48" y="1268402"/>
              <a:ext cx="2391238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me">
              <a:extLst>
                <a:ext uri="{FF2B5EF4-FFF2-40B4-BE49-F238E27FC236}">
                  <a16:creationId xmlns:a16="http://schemas.microsoft.com/office/drawing/2014/main" id="{0FCE3D78-7C64-4EB5-A6E5-FB65660F30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" name="Battery">
              <a:extLst>
                <a:ext uri="{FF2B5EF4-FFF2-40B4-BE49-F238E27FC236}">
                  <a16:creationId xmlns:a16="http://schemas.microsoft.com/office/drawing/2014/main" id="{FD4E4CBC-C5CF-419D-A362-7CFD7074D3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30" name="Battery Part 1">
                <a:extLst>
                  <a:ext uri="{FF2B5EF4-FFF2-40B4-BE49-F238E27FC236}">
                    <a16:creationId xmlns:a16="http://schemas.microsoft.com/office/drawing/2014/main" id="{6CCA7BB5-04CD-47EE-B6BC-FAF59D383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Battery Part 2">
                <a:extLst>
                  <a:ext uri="{FF2B5EF4-FFF2-40B4-BE49-F238E27FC236}">
                    <a16:creationId xmlns:a16="http://schemas.microsoft.com/office/drawing/2014/main" id="{C499BA67-2F25-43CC-AF91-F10E8DDC9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Signal Strength">
              <a:extLst>
                <a:ext uri="{FF2B5EF4-FFF2-40B4-BE49-F238E27FC236}">
                  <a16:creationId xmlns:a16="http://schemas.microsoft.com/office/drawing/2014/main" id="{F27235EF-1D48-4A5F-8FBE-5525675A63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8" name="Signal Strength Part 1">
                <a:extLst>
                  <a:ext uri="{FF2B5EF4-FFF2-40B4-BE49-F238E27FC236}">
                    <a16:creationId xmlns:a16="http://schemas.microsoft.com/office/drawing/2014/main" id="{6707E6A1-80C9-41C7-9C55-2C9643342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Signal Strength Part 2">
                <a:extLst>
                  <a:ext uri="{FF2B5EF4-FFF2-40B4-BE49-F238E27FC236}">
                    <a16:creationId xmlns:a16="http://schemas.microsoft.com/office/drawing/2014/main" id="{93C8F949-8B00-4B33-A712-E6DD05F8A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WiFi">
              <a:extLst>
                <a:ext uri="{FF2B5EF4-FFF2-40B4-BE49-F238E27FC236}">
                  <a16:creationId xmlns:a16="http://schemas.microsoft.com/office/drawing/2014/main" id="{BAA6928D-E674-40DC-A18B-116B291389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6" name="WiFi Part 1">
                <a:extLst>
                  <a:ext uri="{FF2B5EF4-FFF2-40B4-BE49-F238E27FC236}">
                    <a16:creationId xmlns:a16="http://schemas.microsoft.com/office/drawing/2014/main" id="{8EA8705E-E39E-4601-8F35-726FB77C4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WiFi Part 2">
                <a:extLst>
                  <a:ext uri="{FF2B5EF4-FFF2-40B4-BE49-F238E27FC236}">
                    <a16:creationId xmlns:a16="http://schemas.microsoft.com/office/drawing/2014/main" id="{6DA88F5F-D9CE-44F3-9AA4-05344DC9E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EB43B4-3698-47D7-8B38-8479B6F19F13}"/>
              </a:ext>
            </a:extLst>
          </p:cNvPr>
          <p:cNvGrpSpPr/>
          <p:nvPr userDrawn="1"/>
        </p:nvGrpSpPr>
        <p:grpSpPr>
          <a:xfrm>
            <a:off x="401463" y="1132238"/>
            <a:ext cx="2391237" cy="288000"/>
            <a:chOff x="388917" y="1826976"/>
            <a:chExt cx="2350635" cy="28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C671CE-8FDC-4456-875C-FEE14EE29537}"/>
                </a:ext>
              </a:extLst>
            </p:cNvPr>
            <p:cNvSpPr/>
            <p:nvPr/>
          </p:nvSpPr>
          <p:spPr>
            <a:xfrm>
              <a:off x="388917" y="1826976"/>
              <a:ext cx="2350635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spc="-100" dirty="0">
                <a:solidFill>
                  <a:schemeClr val="tx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endParaRPr>
            </a:p>
          </p:txBody>
        </p:sp>
        <p:sp>
          <p:nvSpPr>
            <p:cNvPr id="37" name="Hamburger Button">
              <a:extLst>
                <a:ext uri="{FF2B5EF4-FFF2-40B4-BE49-F238E27FC236}">
                  <a16:creationId xmlns:a16="http://schemas.microsoft.com/office/drawing/2014/main" id="{9D342E8A-C508-4CF4-BCA0-918D008F555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59348" y="1924753"/>
              <a:ext cx="198101" cy="117624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Chevron Left">
              <a:extLst>
                <a:ext uri="{FF2B5EF4-FFF2-40B4-BE49-F238E27FC236}">
                  <a16:creationId xmlns:a16="http://schemas.microsoft.com/office/drawing/2014/main" id="{C88B6FB2-C784-46AC-8B46-10BC816ED1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3797" y="1898320"/>
              <a:ext cx="91685" cy="166869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DF1B0ADA-F7C5-4C62-9CC2-D47D390DAB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5112" y="1146773"/>
            <a:ext cx="1800419" cy="2236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1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1pPr>
            <a:lvl2pPr marL="4572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2pPr>
            <a:lvl3pPr marL="9144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3pPr>
            <a:lvl4pPr marL="13716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4pPr>
            <a:lvl5pPr marL="18288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5pPr>
          </a:lstStyle>
          <a:p>
            <a:pPr lvl="0"/>
            <a:r>
              <a:rPr lang="en-US" altLang="ko-KR" dirty="0"/>
              <a:t>Menu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6" name="텍스트 개체 틀 13">
            <a:extLst>
              <a:ext uri="{FF2B5EF4-FFF2-40B4-BE49-F238E27FC236}">
                <a16:creationId xmlns:a16="http://schemas.microsoft.com/office/drawing/2014/main" id="{594DB4EE-552C-6F90-6A8E-6F94313AFB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3185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7" name="텍스트 개체 틀 13">
            <a:extLst>
              <a:ext uri="{FF2B5EF4-FFF2-40B4-BE49-F238E27FC236}">
                <a16:creationId xmlns:a16="http://schemas.microsoft.com/office/drawing/2014/main" id="{DF8307E2-67B1-BD01-3FEA-951963E1F28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8521" y="1017100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sym typeface="Wingdings 3" pitchFamily="18" charset="2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 3" pitchFamily="18" charset="2"/>
              </a:rPr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8" name="텍스트 개체 틀 13">
            <a:extLst>
              <a:ext uri="{FF2B5EF4-FFF2-40B4-BE49-F238E27FC236}">
                <a16:creationId xmlns:a16="http://schemas.microsoft.com/office/drawing/2014/main" id="{F9967DA7-68C9-1B97-D0B2-8CBFDC3FA9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7234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6771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9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7. 모바일 다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68655" y="39104"/>
          <a:ext cx="12044884" cy="457508"/>
        </p:xfrm>
        <a:graphic>
          <a:graphicData uri="http://schemas.openxmlformats.org/drawingml/2006/table">
            <a:tbl>
              <a:tblPr/>
              <a:tblGrid>
                <a:gridCol w="1280311">
                  <a:extLst>
                    <a:ext uri="{9D8B030D-6E8A-4147-A177-3AD203B41FA5}">
                      <a16:colId xmlns:a16="http://schemas.microsoft.com/office/drawing/2014/main" val="2877183385"/>
                    </a:ext>
                  </a:extLst>
                </a:gridCol>
                <a:gridCol w="4594634">
                  <a:extLst>
                    <a:ext uri="{9D8B030D-6E8A-4147-A177-3AD203B41FA5}">
                      <a16:colId xmlns:a16="http://schemas.microsoft.com/office/drawing/2014/main" val="3306303773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2579812691"/>
                    </a:ext>
                  </a:extLst>
                </a:gridCol>
                <a:gridCol w="2820276">
                  <a:extLst>
                    <a:ext uri="{9D8B030D-6E8A-4147-A177-3AD203B41FA5}">
                      <a16:colId xmlns:a16="http://schemas.microsoft.com/office/drawing/2014/main" val="515856644"/>
                    </a:ext>
                  </a:extLst>
                </a:gridCol>
                <a:gridCol w="919702">
                  <a:extLst>
                    <a:ext uri="{9D8B030D-6E8A-4147-A177-3AD203B41FA5}">
                      <a16:colId xmlns:a16="http://schemas.microsoft.com/office/drawing/2014/main" val="295316685"/>
                    </a:ext>
                  </a:extLst>
                </a:gridCol>
                <a:gridCol w="1651485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</a:tblGrid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화면명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프로그램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경로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적용유형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</a:tbl>
          </a:graphicData>
        </a:graphic>
      </p:graphicFrame>
      <p:sp>
        <p:nvSpPr>
          <p:cNvPr id="17" name="슬라이드 번호 개체 틀 13">
            <a:extLst>
              <a:ext uri="{FF2B5EF4-FFF2-40B4-BE49-F238E27FC236}">
                <a16:creationId xmlns:a16="http://schemas.microsoft.com/office/drawing/2014/main" id="{17D37DB4-4BA8-E41B-80EA-17AACA8680E5}"/>
              </a:ext>
            </a:extLst>
          </p:cNvPr>
          <p:cNvSpPr txBox="1">
            <a:spLocks/>
          </p:cNvSpPr>
          <p:nvPr userDrawn="1"/>
        </p:nvSpPr>
        <p:spPr>
          <a:xfrm>
            <a:off x="11078640" y="63082"/>
            <a:ext cx="914301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defTabSz="914400">
              <a:defRPr/>
            </a:pPr>
            <a:endParaRPr kumimoji="1" lang="ko-KR" altLang="en-US" sz="800" b="1" kern="1200" dirty="0">
              <a:solidFill>
                <a:srgbClr val="808080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053F0C-0876-E834-8F1A-2F3ACC95E5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003" y="45969"/>
            <a:ext cx="4583971" cy="205739"/>
          </a:xfrm>
        </p:spPr>
        <p:txBody>
          <a:bodyPr>
            <a:noAutofit/>
          </a:bodyPr>
          <a:lstStyle>
            <a:lvl1pPr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00302326"/>
              </p:ext>
            </p:extLst>
          </p:nvPr>
        </p:nvGraphicFramePr>
        <p:xfrm>
          <a:off x="9550425" y="545729"/>
          <a:ext cx="2563113" cy="686262"/>
        </p:xfrm>
        <a:graphic>
          <a:graphicData uri="http://schemas.openxmlformats.org/drawingml/2006/table">
            <a:tbl>
              <a:tblPr/>
              <a:tblGrid>
                <a:gridCol w="854371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144549997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42654637"/>
                    </a:ext>
                  </a:extLst>
                </a:gridCol>
              </a:tblGrid>
              <a:tr h="2287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작업대상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디자인</a:t>
                      </a: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퍼블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개발</a:t>
                      </a: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14891"/>
                  </a:ext>
                </a:extLst>
              </a:tr>
            </a:tbl>
          </a:graphicData>
        </a:graphic>
      </p:graphicFrame>
      <p:sp>
        <p:nvSpPr>
          <p:cNvPr id="62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1003" y="257176"/>
            <a:ext cx="816606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1Depth &gt; 2Depth &gt; 3Depth &gt; TAB &gt; TAB</a:t>
            </a:r>
            <a:endParaRPr lang="ko-KR" altLang="en-US" dirty="0"/>
          </a:p>
        </p:txBody>
      </p:sp>
      <p:sp>
        <p:nvSpPr>
          <p:cNvPr id="63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3838" y="30632"/>
            <a:ext cx="2836588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프로그램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4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65722" y="26510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6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65720" y="272047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 err="1"/>
              <a:t>적용유형</a:t>
            </a:r>
            <a:r>
              <a:rPr lang="ko-KR" altLang="en-US" dirty="0"/>
              <a:t> 입력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D1CF89A-A30B-0DD3-890B-ED50224BDE56}"/>
              </a:ext>
            </a:extLst>
          </p:cNvPr>
          <p:cNvSpPr/>
          <p:nvPr userDrawn="1"/>
        </p:nvSpPr>
        <p:spPr bwMode="auto">
          <a:xfrm>
            <a:off x="9550426" y="1255390"/>
            <a:ext cx="2563113" cy="214314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839" tIns="45419" rIns="90839" bIns="45419" numCol="1" rtlCol="0" anchor="ctr" anchorCtr="0" compatLnSpc="1">
            <a:prstTxWarp prst="textNoShape">
              <a:avLst/>
            </a:prstTxWarp>
          </a:bodyPr>
          <a:lstStyle/>
          <a:p>
            <a:pPr algn="ctr" defTabSz="90839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>
                <a:solidFill>
                  <a:schemeClr val="bg1"/>
                </a:solidFill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Description</a:t>
            </a:r>
            <a:endParaRPr kumimoji="1" lang="ko-KR" altLang="en-US" sz="800" b="1" dirty="0">
              <a:solidFill>
                <a:schemeClr val="bg1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5842369" y="6586770"/>
            <a:ext cx="507264" cy="166574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endParaRPr lang="en-US" altLang="ko-KR" sz="1000" dirty="0">
              <a:ln>
                <a:solidFill>
                  <a:srgbClr val="F8B500">
                    <a:alpha val="0"/>
                  </a:srgbClr>
                </a:solidFill>
              </a:ln>
              <a:solidFill>
                <a:srgbClr val="292929"/>
              </a:solidFill>
              <a:latin typeface="Futura Md BT" panose="020B0602020204020303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19" name="Rectangle 75"/>
          <p:cNvSpPr>
            <a:spLocks noChangeArrowheads="1"/>
          </p:cNvSpPr>
          <p:nvPr userDrawn="1"/>
        </p:nvSpPr>
        <p:spPr bwMode="auto">
          <a:xfrm>
            <a:off x="5953334" y="6600813"/>
            <a:ext cx="28533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5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4E81BA3D-65FB-4B09-89EB-BF3511329DF3}" type="slidenum">
              <a:rPr kumimoji="1" lang="en-US" altLang="ko-KR" sz="900" b="0" i="0" u="none" strike="noStrike" cap="none" normalizeH="0" baseline="0" smtClean="0">
                <a:ln>
                  <a:solidFill>
                    <a:srgbClr val="0D6FB8">
                      <a:alpha val="0"/>
                    </a:srgbClr>
                  </a:solidFill>
                </a:ln>
                <a:solidFill>
                  <a:srgbClr val="292929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굴림" pitchFamily="50" charset="-127"/>
              </a:rPr>
              <a:pPr marL="0" marR="0" lvl="0" indent="0" algn="ctr" defTabSz="9145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1800" b="0" i="0" u="none" strike="noStrike" cap="none" normalizeH="0" baseline="0" dirty="0">
              <a:ln>
                <a:solidFill>
                  <a:srgbClr val="0D6FB8">
                    <a:alpha val="0"/>
                  </a:srgbClr>
                </a:solidFill>
              </a:ln>
              <a:solidFill>
                <a:srgbClr val="292929"/>
              </a:solidFill>
              <a:effectLst/>
              <a:latin typeface="KB금융 제목체 Medium" panose="020B0603000000000000" pitchFamily="50" charset="-127"/>
              <a:ea typeface="KB금융 제목체 Medium" panose="020B0603000000000000" pitchFamily="50" charset="-127"/>
              <a:cs typeface="굴림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1FF35CA-6C6C-E856-BA4C-B2ED08047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" y="6596535"/>
            <a:ext cx="978021" cy="149184"/>
          </a:xfrm>
          <a:prstGeom prst="rect">
            <a:avLst/>
          </a:prstGeom>
        </p:spPr>
      </p:pic>
      <p:pic>
        <p:nvPicPr>
          <p:cNvPr id="21" name="그림 2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65ACE18-0249-3891-6CDF-7CE292FA2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7985" r="17595" b="17985"/>
          <a:stretch/>
        </p:blipFill>
        <p:spPr>
          <a:xfrm>
            <a:off x="11508720" y="6607563"/>
            <a:ext cx="414437" cy="131892"/>
          </a:xfrm>
          <a:prstGeom prst="rect">
            <a:avLst/>
          </a:prstGeom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46C85BE7-632B-72C7-A446-959083FA04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655" y="552262"/>
            <a:ext cx="9448408" cy="5939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370728">
              <a:defRPr/>
            </a:pPr>
            <a:endParaRPr lang="ko-KR" altLang="en-US" sz="572" b="1" dirty="0">
              <a:solidFill>
                <a:prstClr val="black"/>
              </a:solidFill>
              <a:latin typeface="Arial Narrow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24" name="Display">
            <a:extLst>
              <a:ext uri="{FF2B5EF4-FFF2-40B4-BE49-F238E27FC236}">
                <a16:creationId xmlns:a16="http://schemas.microsoft.com/office/drawing/2014/main" id="{0098D421-7C6E-4A62-BCCB-6EE504403635}"/>
              </a:ext>
            </a:extLst>
          </p:cNvPr>
          <p:cNvSpPr/>
          <p:nvPr userDrawn="1"/>
        </p:nvSpPr>
        <p:spPr>
          <a:xfrm>
            <a:off x="401463" y="986198"/>
            <a:ext cx="2391237" cy="48923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25" name="Status Bar">
            <a:extLst>
              <a:ext uri="{FF2B5EF4-FFF2-40B4-BE49-F238E27FC236}">
                <a16:creationId xmlns:a16="http://schemas.microsoft.com/office/drawing/2014/main" id="{F4DD78E4-0698-4915-BD72-182BDC98706B}"/>
              </a:ext>
            </a:extLst>
          </p:cNvPr>
          <p:cNvGrpSpPr/>
          <p:nvPr userDrawn="1"/>
        </p:nvGrpSpPr>
        <p:grpSpPr>
          <a:xfrm>
            <a:off x="401463" y="986197"/>
            <a:ext cx="2391238" cy="152400"/>
            <a:chOff x="490448" y="1268402"/>
            <a:chExt cx="2391238" cy="152400"/>
          </a:xfrm>
        </p:grpSpPr>
        <p:sp>
          <p:nvSpPr>
            <p:cNvPr id="26" name="System Bar Container">
              <a:extLst>
                <a:ext uri="{FF2B5EF4-FFF2-40B4-BE49-F238E27FC236}">
                  <a16:creationId xmlns:a16="http://schemas.microsoft.com/office/drawing/2014/main" id="{3623D47C-0671-4F66-B745-928B424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48" y="1268402"/>
              <a:ext cx="2391238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me">
              <a:extLst>
                <a:ext uri="{FF2B5EF4-FFF2-40B4-BE49-F238E27FC236}">
                  <a16:creationId xmlns:a16="http://schemas.microsoft.com/office/drawing/2014/main" id="{0FCE3D78-7C64-4EB5-A6E5-FB65660F30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Battery">
              <a:extLst>
                <a:ext uri="{FF2B5EF4-FFF2-40B4-BE49-F238E27FC236}">
                  <a16:creationId xmlns:a16="http://schemas.microsoft.com/office/drawing/2014/main" id="{FD4E4CBC-C5CF-419D-A362-7CFD7074D3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35" name="Battery Part 1">
                <a:extLst>
                  <a:ext uri="{FF2B5EF4-FFF2-40B4-BE49-F238E27FC236}">
                    <a16:creationId xmlns:a16="http://schemas.microsoft.com/office/drawing/2014/main" id="{6CCA7BB5-04CD-47EE-B6BC-FAF59D383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Battery Part 2">
                <a:extLst>
                  <a:ext uri="{FF2B5EF4-FFF2-40B4-BE49-F238E27FC236}">
                    <a16:creationId xmlns:a16="http://schemas.microsoft.com/office/drawing/2014/main" id="{C499BA67-2F25-43CC-AF91-F10E8DDC9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Signal Strength">
              <a:extLst>
                <a:ext uri="{FF2B5EF4-FFF2-40B4-BE49-F238E27FC236}">
                  <a16:creationId xmlns:a16="http://schemas.microsoft.com/office/drawing/2014/main" id="{F27235EF-1D48-4A5F-8FBE-5525675A63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33" name="Signal Strength Part 1">
                <a:extLst>
                  <a:ext uri="{FF2B5EF4-FFF2-40B4-BE49-F238E27FC236}">
                    <a16:creationId xmlns:a16="http://schemas.microsoft.com/office/drawing/2014/main" id="{6707E6A1-80C9-41C7-9C55-2C9643342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Signal Strength Part 2">
                <a:extLst>
                  <a:ext uri="{FF2B5EF4-FFF2-40B4-BE49-F238E27FC236}">
                    <a16:creationId xmlns:a16="http://schemas.microsoft.com/office/drawing/2014/main" id="{93C8F949-8B00-4B33-A712-E6DD05F8A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WiFi">
              <a:extLst>
                <a:ext uri="{FF2B5EF4-FFF2-40B4-BE49-F238E27FC236}">
                  <a16:creationId xmlns:a16="http://schemas.microsoft.com/office/drawing/2014/main" id="{BAA6928D-E674-40DC-A18B-116B291389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31" name="WiFi Part 1">
                <a:extLst>
                  <a:ext uri="{FF2B5EF4-FFF2-40B4-BE49-F238E27FC236}">
                    <a16:creationId xmlns:a16="http://schemas.microsoft.com/office/drawing/2014/main" id="{8EA8705E-E39E-4601-8F35-726FB77C4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WiFi Part 2">
                <a:extLst>
                  <a:ext uri="{FF2B5EF4-FFF2-40B4-BE49-F238E27FC236}">
                    <a16:creationId xmlns:a16="http://schemas.microsoft.com/office/drawing/2014/main" id="{6DA88F5F-D9CE-44F3-9AA4-05344DC9E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7" name="Display">
            <a:extLst>
              <a:ext uri="{FF2B5EF4-FFF2-40B4-BE49-F238E27FC236}">
                <a16:creationId xmlns:a16="http://schemas.microsoft.com/office/drawing/2014/main" id="{EABAF58F-ABCA-4599-A0A6-942E58C7F138}"/>
              </a:ext>
            </a:extLst>
          </p:cNvPr>
          <p:cNvSpPr/>
          <p:nvPr userDrawn="1"/>
        </p:nvSpPr>
        <p:spPr>
          <a:xfrm>
            <a:off x="3744111" y="986198"/>
            <a:ext cx="2391237" cy="48923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38" name="Cutout">
            <a:extLst>
              <a:ext uri="{FF2B5EF4-FFF2-40B4-BE49-F238E27FC236}">
                <a16:creationId xmlns:a16="http://schemas.microsoft.com/office/drawing/2014/main" id="{EC8C5749-9FB6-46A5-91D8-75F0228743E1}"/>
              </a:ext>
            </a:extLst>
          </p:cNvPr>
          <p:cNvGrpSpPr/>
          <p:nvPr userDrawn="1"/>
        </p:nvGrpSpPr>
        <p:grpSpPr>
          <a:xfrm rot="5400000">
            <a:off x="1458023" y="4605363"/>
            <a:ext cx="239713" cy="2554447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9" name="Fill">
              <a:extLst>
                <a:ext uri="{FF2B5EF4-FFF2-40B4-BE49-F238E27FC236}">
                  <a16:creationId xmlns:a16="http://schemas.microsoft.com/office/drawing/2014/main" id="{A2907DDA-2D38-4A81-BAC5-F1D144307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0" name="Border">
              <a:extLst>
                <a:ext uri="{FF2B5EF4-FFF2-40B4-BE49-F238E27FC236}">
                  <a16:creationId xmlns:a16="http://schemas.microsoft.com/office/drawing/2014/main" id="{CEBA4199-D12D-4E93-88C9-A7C98A11ED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Cutout">
            <a:extLst>
              <a:ext uri="{FF2B5EF4-FFF2-40B4-BE49-F238E27FC236}">
                <a16:creationId xmlns:a16="http://schemas.microsoft.com/office/drawing/2014/main" id="{B476C9CA-E3C4-4CB0-8CF6-1F2FAE5145BA}"/>
              </a:ext>
            </a:extLst>
          </p:cNvPr>
          <p:cNvGrpSpPr/>
          <p:nvPr userDrawn="1"/>
        </p:nvGrpSpPr>
        <p:grpSpPr>
          <a:xfrm rot="5400000">
            <a:off x="4793899" y="-291027"/>
            <a:ext cx="239713" cy="2554447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2" name="Fill">
              <a:extLst>
                <a:ext uri="{FF2B5EF4-FFF2-40B4-BE49-F238E27FC236}">
                  <a16:creationId xmlns:a16="http://schemas.microsoft.com/office/drawing/2014/main" id="{6257AD70-5635-44EA-9059-4756E491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79F22A49-7BEB-4E82-955E-9CA3D8895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EB43B4-3698-47D7-8B38-8479B6F19F13}"/>
              </a:ext>
            </a:extLst>
          </p:cNvPr>
          <p:cNvGrpSpPr/>
          <p:nvPr userDrawn="1"/>
        </p:nvGrpSpPr>
        <p:grpSpPr>
          <a:xfrm>
            <a:off x="401463" y="1134085"/>
            <a:ext cx="2391237" cy="288000"/>
            <a:chOff x="388917" y="1826976"/>
            <a:chExt cx="2350635" cy="28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C671CE-8FDC-4456-875C-FEE14EE29537}"/>
                </a:ext>
              </a:extLst>
            </p:cNvPr>
            <p:cNvSpPr/>
            <p:nvPr/>
          </p:nvSpPr>
          <p:spPr>
            <a:xfrm>
              <a:off x="388917" y="1826976"/>
              <a:ext cx="2350635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spc="-100" dirty="0">
                <a:solidFill>
                  <a:schemeClr val="tx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endParaRPr>
            </a:p>
          </p:txBody>
        </p:sp>
        <p:sp>
          <p:nvSpPr>
            <p:cNvPr id="49" name="Hamburger Button">
              <a:extLst>
                <a:ext uri="{FF2B5EF4-FFF2-40B4-BE49-F238E27FC236}">
                  <a16:creationId xmlns:a16="http://schemas.microsoft.com/office/drawing/2014/main" id="{9D342E8A-C508-4CF4-BCA0-918D008F555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59348" y="1924753"/>
              <a:ext cx="198101" cy="117624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Chevron Left">
              <a:extLst>
                <a:ext uri="{FF2B5EF4-FFF2-40B4-BE49-F238E27FC236}">
                  <a16:creationId xmlns:a16="http://schemas.microsoft.com/office/drawing/2014/main" id="{C88B6FB2-C784-46AC-8B46-10BC816ED1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3797" y="1898320"/>
              <a:ext cx="91685" cy="166869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1" name="텍스트 개체 틀 3">
            <a:extLst>
              <a:ext uri="{FF2B5EF4-FFF2-40B4-BE49-F238E27FC236}">
                <a16:creationId xmlns:a16="http://schemas.microsoft.com/office/drawing/2014/main" id="{DF1B0ADA-F7C5-4C62-9CC2-D47D390DAB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5112" y="1148620"/>
            <a:ext cx="1800419" cy="2236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1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1pPr>
            <a:lvl2pPr marL="4572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2pPr>
            <a:lvl3pPr marL="9144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3pPr>
            <a:lvl4pPr marL="13716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4pPr>
            <a:lvl5pPr marL="18288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5pPr>
          </a:lstStyle>
          <a:p>
            <a:pPr lvl="0"/>
            <a:r>
              <a:rPr lang="en-US" altLang="ko-KR" dirty="0"/>
              <a:t>Menu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" name="텍스트 개체 틀 13">
            <a:extLst>
              <a:ext uri="{FF2B5EF4-FFF2-40B4-BE49-F238E27FC236}">
                <a16:creationId xmlns:a16="http://schemas.microsoft.com/office/drawing/2014/main" id="{5DAC0526-BD5A-E243-6345-9559BAE8AA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3185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13">
            <a:extLst>
              <a:ext uri="{FF2B5EF4-FFF2-40B4-BE49-F238E27FC236}">
                <a16:creationId xmlns:a16="http://schemas.microsoft.com/office/drawing/2014/main" id="{3674808D-E7A4-6E0F-C6E7-63E9988B9B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8521" y="1017100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sym typeface="Wingdings 3" pitchFamily="18" charset="2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 3" pitchFamily="18" charset="2"/>
              </a:rPr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4" name="텍스트 개체 틀 13">
            <a:extLst>
              <a:ext uri="{FF2B5EF4-FFF2-40B4-BE49-F238E27FC236}">
                <a16:creationId xmlns:a16="http://schemas.microsoft.com/office/drawing/2014/main" id="{D0855F09-66C9-9FDA-A6F9-63CAD7A7C3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7234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26748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. 모바일 다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68655" y="39104"/>
          <a:ext cx="12044884" cy="457508"/>
        </p:xfrm>
        <a:graphic>
          <a:graphicData uri="http://schemas.openxmlformats.org/drawingml/2006/table">
            <a:tbl>
              <a:tblPr/>
              <a:tblGrid>
                <a:gridCol w="1280311">
                  <a:extLst>
                    <a:ext uri="{9D8B030D-6E8A-4147-A177-3AD203B41FA5}">
                      <a16:colId xmlns:a16="http://schemas.microsoft.com/office/drawing/2014/main" val="2877183385"/>
                    </a:ext>
                  </a:extLst>
                </a:gridCol>
                <a:gridCol w="4594634">
                  <a:extLst>
                    <a:ext uri="{9D8B030D-6E8A-4147-A177-3AD203B41FA5}">
                      <a16:colId xmlns:a16="http://schemas.microsoft.com/office/drawing/2014/main" val="3306303773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2579812691"/>
                    </a:ext>
                  </a:extLst>
                </a:gridCol>
                <a:gridCol w="2820276">
                  <a:extLst>
                    <a:ext uri="{9D8B030D-6E8A-4147-A177-3AD203B41FA5}">
                      <a16:colId xmlns:a16="http://schemas.microsoft.com/office/drawing/2014/main" val="515856644"/>
                    </a:ext>
                  </a:extLst>
                </a:gridCol>
                <a:gridCol w="919702">
                  <a:extLst>
                    <a:ext uri="{9D8B030D-6E8A-4147-A177-3AD203B41FA5}">
                      <a16:colId xmlns:a16="http://schemas.microsoft.com/office/drawing/2014/main" val="295316685"/>
                    </a:ext>
                  </a:extLst>
                </a:gridCol>
                <a:gridCol w="1651485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</a:tblGrid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화면명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프로그램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경로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적용유형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</a:tbl>
          </a:graphicData>
        </a:graphic>
      </p:graphicFrame>
      <p:sp>
        <p:nvSpPr>
          <p:cNvPr id="17" name="슬라이드 번호 개체 틀 13">
            <a:extLst>
              <a:ext uri="{FF2B5EF4-FFF2-40B4-BE49-F238E27FC236}">
                <a16:creationId xmlns:a16="http://schemas.microsoft.com/office/drawing/2014/main" id="{17D37DB4-4BA8-E41B-80EA-17AACA8680E5}"/>
              </a:ext>
            </a:extLst>
          </p:cNvPr>
          <p:cNvSpPr txBox="1">
            <a:spLocks/>
          </p:cNvSpPr>
          <p:nvPr userDrawn="1"/>
        </p:nvSpPr>
        <p:spPr>
          <a:xfrm>
            <a:off x="11078640" y="63082"/>
            <a:ext cx="914301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defTabSz="914400">
              <a:defRPr/>
            </a:pPr>
            <a:endParaRPr kumimoji="1" lang="ko-KR" altLang="en-US" sz="800" b="1" kern="1200" dirty="0">
              <a:solidFill>
                <a:srgbClr val="808080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053F0C-0876-E834-8F1A-2F3ACC95E5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003" y="45969"/>
            <a:ext cx="4583971" cy="205739"/>
          </a:xfrm>
        </p:spPr>
        <p:txBody>
          <a:bodyPr>
            <a:noAutofit/>
          </a:bodyPr>
          <a:lstStyle>
            <a:lvl1pPr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9689852"/>
              </p:ext>
            </p:extLst>
          </p:nvPr>
        </p:nvGraphicFramePr>
        <p:xfrm>
          <a:off x="9550425" y="545729"/>
          <a:ext cx="2563113" cy="686262"/>
        </p:xfrm>
        <a:graphic>
          <a:graphicData uri="http://schemas.openxmlformats.org/drawingml/2006/table">
            <a:tbl>
              <a:tblPr/>
              <a:tblGrid>
                <a:gridCol w="854371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144549997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42654637"/>
                    </a:ext>
                  </a:extLst>
                </a:gridCol>
              </a:tblGrid>
              <a:tr h="2287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작업대상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디자인</a:t>
                      </a: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퍼블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개발</a:t>
                      </a: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14891"/>
                  </a:ext>
                </a:extLst>
              </a:tr>
            </a:tbl>
          </a:graphicData>
        </a:graphic>
      </p:graphicFrame>
      <p:sp>
        <p:nvSpPr>
          <p:cNvPr id="62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1003" y="257176"/>
            <a:ext cx="816606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1Depth &gt; 2Depth &gt; 3Depth &gt; TAB &gt; TAB</a:t>
            </a:r>
            <a:endParaRPr lang="ko-KR" altLang="en-US" dirty="0"/>
          </a:p>
        </p:txBody>
      </p:sp>
      <p:sp>
        <p:nvSpPr>
          <p:cNvPr id="63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3838" y="30632"/>
            <a:ext cx="2836588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프로그램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4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65722" y="26510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6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65720" y="272047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 err="1"/>
              <a:t>적용유형</a:t>
            </a:r>
            <a:r>
              <a:rPr lang="ko-KR" altLang="en-US" dirty="0"/>
              <a:t> 입력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D1CF89A-A30B-0DD3-890B-ED50224BDE56}"/>
              </a:ext>
            </a:extLst>
          </p:cNvPr>
          <p:cNvSpPr/>
          <p:nvPr userDrawn="1"/>
        </p:nvSpPr>
        <p:spPr bwMode="auto">
          <a:xfrm>
            <a:off x="9550426" y="1255390"/>
            <a:ext cx="2563113" cy="214314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839" tIns="45419" rIns="90839" bIns="45419" numCol="1" rtlCol="0" anchor="ctr" anchorCtr="0" compatLnSpc="1">
            <a:prstTxWarp prst="textNoShape">
              <a:avLst/>
            </a:prstTxWarp>
          </a:bodyPr>
          <a:lstStyle/>
          <a:p>
            <a:pPr algn="ctr" defTabSz="90839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>
                <a:solidFill>
                  <a:schemeClr val="bg1"/>
                </a:solidFill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Description</a:t>
            </a:r>
            <a:endParaRPr kumimoji="1" lang="ko-KR" altLang="en-US" sz="800" b="1" dirty="0">
              <a:solidFill>
                <a:schemeClr val="bg1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5842369" y="6586770"/>
            <a:ext cx="507264" cy="166574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endParaRPr lang="en-US" altLang="ko-KR" sz="1000" dirty="0">
              <a:ln>
                <a:solidFill>
                  <a:srgbClr val="F8B500">
                    <a:alpha val="0"/>
                  </a:srgbClr>
                </a:solidFill>
              </a:ln>
              <a:solidFill>
                <a:srgbClr val="292929"/>
              </a:solidFill>
              <a:latin typeface="Futura Md BT" panose="020B0602020204020303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19" name="Rectangle 75"/>
          <p:cNvSpPr>
            <a:spLocks noChangeArrowheads="1"/>
          </p:cNvSpPr>
          <p:nvPr userDrawn="1"/>
        </p:nvSpPr>
        <p:spPr bwMode="auto">
          <a:xfrm>
            <a:off x="5953334" y="6600813"/>
            <a:ext cx="28533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5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4E81BA3D-65FB-4B09-89EB-BF3511329DF3}" type="slidenum">
              <a:rPr kumimoji="1" lang="en-US" altLang="ko-KR" sz="900" b="0" i="0" u="none" strike="noStrike" cap="none" normalizeH="0" baseline="0" smtClean="0">
                <a:ln>
                  <a:solidFill>
                    <a:srgbClr val="0D6FB8">
                      <a:alpha val="0"/>
                    </a:srgbClr>
                  </a:solidFill>
                </a:ln>
                <a:solidFill>
                  <a:srgbClr val="292929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굴림" pitchFamily="50" charset="-127"/>
              </a:rPr>
              <a:pPr marL="0" marR="0" lvl="0" indent="0" algn="ctr" defTabSz="9145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1800" b="0" i="0" u="none" strike="noStrike" cap="none" normalizeH="0" baseline="0" dirty="0">
              <a:ln>
                <a:solidFill>
                  <a:srgbClr val="0D6FB8">
                    <a:alpha val="0"/>
                  </a:srgbClr>
                </a:solidFill>
              </a:ln>
              <a:solidFill>
                <a:srgbClr val="292929"/>
              </a:solidFill>
              <a:effectLst/>
              <a:latin typeface="KB금융 제목체 Medium" panose="020B0603000000000000" pitchFamily="50" charset="-127"/>
              <a:ea typeface="KB금융 제목체 Medium" panose="020B0603000000000000" pitchFamily="50" charset="-127"/>
              <a:cs typeface="굴림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1FF35CA-6C6C-E856-BA4C-B2ED08047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" y="6596535"/>
            <a:ext cx="978021" cy="149184"/>
          </a:xfrm>
          <a:prstGeom prst="rect">
            <a:avLst/>
          </a:prstGeom>
        </p:spPr>
      </p:pic>
      <p:pic>
        <p:nvPicPr>
          <p:cNvPr id="21" name="그림 2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65ACE18-0249-3891-6CDF-7CE292FA2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7985" r="17595" b="17985"/>
          <a:stretch/>
        </p:blipFill>
        <p:spPr>
          <a:xfrm>
            <a:off x="11508720" y="6607563"/>
            <a:ext cx="414437" cy="131892"/>
          </a:xfrm>
          <a:prstGeom prst="rect">
            <a:avLst/>
          </a:prstGeom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46C85BE7-632B-72C7-A446-959083FA04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655" y="552262"/>
            <a:ext cx="9448408" cy="5939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370728">
              <a:defRPr/>
            </a:pPr>
            <a:endParaRPr lang="ko-KR" altLang="en-US" sz="572" b="1" dirty="0">
              <a:solidFill>
                <a:prstClr val="black"/>
              </a:solidFill>
              <a:latin typeface="Arial Narrow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24" name="Display">
            <a:extLst>
              <a:ext uri="{FF2B5EF4-FFF2-40B4-BE49-F238E27FC236}">
                <a16:creationId xmlns:a16="http://schemas.microsoft.com/office/drawing/2014/main" id="{0098D421-7C6E-4A62-BCCB-6EE504403635}"/>
              </a:ext>
            </a:extLst>
          </p:cNvPr>
          <p:cNvSpPr/>
          <p:nvPr userDrawn="1"/>
        </p:nvSpPr>
        <p:spPr>
          <a:xfrm>
            <a:off x="401463" y="986198"/>
            <a:ext cx="2391237" cy="48923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25" name="Status Bar">
            <a:extLst>
              <a:ext uri="{FF2B5EF4-FFF2-40B4-BE49-F238E27FC236}">
                <a16:creationId xmlns:a16="http://schemas.microsoft.com/office/drawing/2014/main" id="{F4DD78E4-0698-4915-BD72-182BDC98706B}"/>
              </a:ext>
            </a:extLst>
          </p:cNvPr>
          <p:cNvGrpSpPr/>
          <p:nvPr userDrawn="1"/>
        </p:nvGrpSpPr>
        <p:grpSpPr>
          <a:xfrm>
            <a:off x="401463" y="986197"/>
            <a:ext cx="2391238" cy="152400"/>
            <a:chOff x="490448" y="1268402"/>
            <a:chExt cx="2391238" cy="152400"/>
          </a:xfrm>
        </p:grpSpPr>
        <p:sp>
          <p:nvSpPr>
            <p:cNvPr id="26" name="System Bar Container">
              <a:extLst>
                <a:ext uri="{FF2B5EF4-FFF2-40B4-BE49-F238E27FC236}">
                  <a16:creationId xmlns:a16="http://schemas.microsoft.com/office/drawing/2014/main" id="{3623D47C-0671-4F66-B745-928B424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48" y="1268402"/>
              <a:ext cx="2391238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me">
              <a:extLst>
                <a:ext uri="{FF2B5EF4-FFF2-40B4-BE49-F238E27FC236}">
                  <a16:creationId xmlns:a16="http://schemas.microsoft.com/office/drawing/2014/main" id="{0FCE3D78-7C64-4EB5-A6E5-FB65660F30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Battery">
              <a:extLst>
                <a:ext uri="{FF2B5EF4-FFF2-40B4-BE49-F238E27FC236}">
                  <a16:creationId xmlns:a16="http://schemas.microsoft.com/office/drawing/2014/main" id="{FD4E4CBC-C5CF-419D-A362-7CFD7074D3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35" name="Battery Part 1">
                <a:extLst>
                  <a:ext uri="{FF2B5EF4-FFF2-40B4-BE49-F238E27FC236}">
                    <a16:creationId xmlns:a16="http://schemas.microsoft.com/office/drawing/2014/main" id="{6CCA7BB5-04CD-47EE-B6BC-FAF59D383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Battery Part 2">
                <a:extLst>
                  <a:ext uri="{FF2B5EF4-FFF2-40B4-BE49-F238E27FC236}">
                    <a16:creationId xmlns:a16="http://schemas.microsoft.com/office/drawing/2014/main" id="{C499BA67-2F25-43CC-AF91-F10E8DDC9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Signal Strength">
              <a:extLst>
                <a:ext uri="{FF2B5EF4-FFF2-40B4-BE49-F238E27FC236}">
                  <a16:creationId xmlns:a16="http://schemas.microsoft.com/office/drawing/2014/main" id="{F27235EF-1D48-4A5F-8FBE-5525675A63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33" name="Signal Strength Part 1">
                <a:extLst>
                  <a:ext uri="{FF2B5EF4-FFF2-40B4-BE49-F238E27FC236}">
                    <a16:creationId xmlns:a16="http://schemas.microsoft.com/office/drawing/2014/main" id="{6707E6A1-80C9-41C7-9C55-2C9643342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Signal Strength Part 2">
                <a:extLst>
                  <a:ext uri="{FF2B5EF4-FFF2-40B4-BE49-F238E27FC236}">
                    <a16:creationId xmlns:a16="http://schemas.microsoft.com/office/drawing/2014/main" id="{93C8F949-8B00-4B33-A712-E6DD05F8A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WiFi">
              <a:extLst>
                <a:ext uri="{FF2B5EF4-FFF2-40B4-BE49-F238E27FC236}">
                  <a16:creationId xmlns:a16="http://schemas.microsoft.com/office/drawing/2014/main" id="{BAA6928D-E674-40DC-A18B-116B291389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31" name="WiFi Part 1">
                <a:extLst>
                  <a:ext uri="{FF2B5EF4-FFF2-40B4-BE49-F238E27FC236}">
                    <a16:creationId xmlns:a16="http://schemas.microsoft.com/office/drawing/2014/main" id="{8EA8705E-E39E-4601-8F35-726FB77C4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WiFi Part 2">
                <a:extLst>
                  <a:ext uri="{FF2B5EF4-FFF2-40B4-BE49-F238E27FC236}">
                    <a16:creationId xmlns:a16="http://schemas.microsoft.com/office/drawing/2014/main" id="{6DA88F5F-D9CE-44F3-9AA4-05344DC9E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7" name="Display">
            <a:extLst>
              <a:ext uri="{FF2B5EF4-FFF2-40B4-BE49-F238E27FC236}">
                <a16:creationId xmlns:a16="http://schemas.microsoft.com/office/drawing/2014/main" id="{EABAF58F-ABCA-4599-A0A6-942E58C7F138}"/>
              </a:ext>
            </a:extLst>
          </p:cNvPr>
          <p:cNvSpPr/>
          <p:nvPr userDrawn="1"/>
        </p:nvSpPr>
        <p:spPr>
          <a:xfrm>
            <a:off x="3744111" y="986198"/>
            <a:ext cx="2391237" cy="48923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38" name="Cutout">
            <a:extLst>
              <a:ext uri="{FF2B5EF4-FFF2-40B4-BE49-F238E27FC236}">
                <a16:creationId xmlns:a16="http://schemas.microsoft.com/office/drawing/2014/main" id="{EC8C5749-9FB6-46A5-91D8-75F0228743E1}"/>
              </a:ext>
            </a:extLst>
          </p:cNvPr>
          <p:cNvGrpSpPr/>
          <p:nvPr userDrawn="1"/>
        </p:nvGrpSpPr>
        <p:grpSpPr>
          <a:xfrm rot="5400000">
            <a:off x="1458023" y="4605363"/>
            <a:ext cx="239713" cy="2554447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9" name="Fill">
              <a:extLst>
                <a:ext uri="{FF2B5EF4-FFF2-40B4-BE49-F238E27FC236}">
                  <a16:creationId xmlns:a16="http://schemas.microsoft.com/office/drawing/2014/main" id="{A2907DDA-2D38-4A81-BAC5-F1D144307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0" name="Border">
              <a:extLst>
                <a:ext uri="{FF2B5EF4-FFF2-40B4-BE49-F238E27FC236}">
                  <a16:creationId xmlns:a16="http://schemas.microsoft.com/office/drawing/2014/main" id="{CEBA4199-D12D-4E93-88C9-A7C98A11ED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Cutout">
            <a:extLst>
              <a:ext uri="{FF2B5EF4-FFF2-40B4-BE49-F238E27FC236}">
                <a16:creationId xmlns:a16="http://schemas.microsoft.com/office/drawing/2014/main" id="{B476C9CA-E3C4-4CB0-8CF6-1F2FAE5145BA}"/>
              </a:ext>
            </a:extLst>
          </p:cNvPr>
          <p:cNvGrpSpPr/>
          <p:nvPr userDrawn="1"/>
        </p:nvGrpSpPr>
        <p:grpSpPr>
          <a:xfrm rot="5400000">
            <a:off x="4793899" y="-291027"/>
            <a:ext cx="239713" cy="2554447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2" name="Fill">
              <a:extLst>
                <a:ext uri="{FF2B5EF4-FFF2-40B4-BE49-F238E27FC236}">
                  <a16:creationId xmlns:a16="http://schemas.microsoft.com/office/drawing/2014/main" id="{6257AD70-5635-44EA-9059-4756E491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79F22A49-7BEB-4E82-955E-9CA3D8895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Cutout">
            <a:extLst>
              <a:ext uri="{FF2B5EF4-FFF2-40B4-BE49-F238E27FC236}">
                <a16:creationId xmlns:a16="http://schemas.microsoft.com/office/drawing/2014/main" id="{477F8A4D-3B60-4E04-BABA-330CDB5534DD}"/>
              </a:ext>
            </a:extLst>
          </p:cNvPr>
          <p:cNvGrpSpPr/>
          <p:nvPr userDrawn="1"/>
        </p:nvGrpSpPr>
        <p:grpSpPr>
          <a:xfrm rot="5400000">
            <a:off x="4793899" y="4601316"/>
            <a:ext cx="239713" cy="2554447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5" name="Fill">
              <a:extLst>
                <a:ext uri="{FF2B5EF4-FFF2-40B4-BE49-F238E27FC236}">
                  <a16:creationId xmlns:a16="http://schemas.microsoft.com/office/drawing/2014/main" id="{D62CD552-92B3-4BD4-B380-309488A2F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Border">
              <a:extLst>
                <a:ext uri="{FF2B5EF4-FFF2-40B4-BE49-F238E27FC236}">
                  <a16:creationId xmlns:a16="http://schemas.microsoft.com/office/drawing/2014/main" id="{487148DE-D649-473B-8CD6-96C72FC227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EB43B4-3698-47D7-8B38-8479B6F19F13}"/>
              </a:ext>
            </a:extLst>
          </p:cNvPr>
          <p:cNvGrpSpPr/>
          <p:nvPr userDrawn="1"/>
        </p:nvGrpSpPr>
        <p:grpSpPr>
          <a:xfrm>
            <a:off x="401463" y="1134085"/>
            <a:ext cx="2391237" cy="288000"/>
            <a:chOff x="388917" y="1826976"/>
            <a:chExt cx="2350635" cy="28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C671CE-8FDC-4456-875C-FEE14EE29537}"/>
                </a:ext>
              </a:extLst>
            </p:cNvPr>
            <p:cNvSpPr/>
            <p:nvPr/>
          </p:nvSpPr>
          <p:spPr>
            <a:xfrm>
              <a:off x="388917" y="1826976"/>
              <a:ext cx="2350635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spc="-100" dirty="0">
                <a:solidFill>
                  <a:schemeClr val="tx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endParaRPr>
            </a:p>
          </p:txBody>
        </p:sp>
        <p:sp>
          <p:nvSpPr>
            <p:cNvPr id="49" name="Hamburger Button">
              <a:extLst>
                <a:ext uri="{FF2B5EF4-FFF2-40B4-BE49-F238E27FC236}">
                  <a16:creationId xmlns:a16="http://schemas.microsoft.com/office/drawing/2014/main" id="{9D342E8A-C508-4CF4-BCA0-918D008F555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59348" y="1924753"/>
              <a:ext cx="198101" cy="117624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Chevron Left">
              <a:extLst>
                <a:ext uri="{FF2B5EF4-FFF2-40B4-BE49-F238E27FC236}">
                  <a16:creationId xmlns:a16="http://schemas.microsoft.com/office/drawing/2014/main" id="{C88B6FB2-C784-46AC-8B46-10BC816ED1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3797" y="1898320"/>
              <a:ext cx="91685" cy="166869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1" name="텍스트 개체 틀 3">
            <a:extLst>
              <a:ext uri="{FF2B5EF4-FFF2-40B4-BE49-F238E27FC236}">
                <a16:creationId xmlns:a16="http://schemas.microsoft.com/office/drawing/2014/main" id="{DF1B0ADA-F7C5-4C62-9CC2-D47D390DAB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5112" y="1148620"/>
            <a:ext cx="1800419" cy="2236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1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1pPr>
            <a:lvl2pPr marL="4572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2pPr>
            <a:lvl3pPr marL="9144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3pPr>
            <a:lvl4pPr marL="13716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4pPr>
            <a:lvl5pPr marL="18288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5pPr>
          </a:lstStyle>
          <a:p>
            <a:pPr lvl="0"/>
            <a:r>
              <a:rPr lang="en-US" altLang="ko-KR" dirty="0"/>
              <a:t>Menu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" name="텍스트 개체 틀 13">
            <a:extLst>
              <a:ext uri="{FF2B5EF4-FFF2-40B4-BE49-F238E27FC236}">
                <a16:creationId xmlns:a16="http://schemas.microsoft.com/office/drawing/2014/main" id="{2A7CF43F-ED93-1986-AE1E-0CC4FBAA6F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3185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13">
            <a:extLst>
              <a:ext uri="{FF2B5EF4-FFF2-40B4-BE49-F238E27FC236}">
                <a16:creationId xmlns:a16="http://schemas.microsoft.com/office/drawing/2014/main" id="{287A1DB0-31DD-2D4A-EE46-804FC91BF8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8521" y="1017100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sym typeface="Wingdings 3" pitchFamily="18" charset="2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 3" pitchFamily="18" charset="2"/>
              </a:rPr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4" name="텍스트 개체 틀 13">
            <a:extLst>
              <a:ext uri="{FF2B5EF4-FFF2-40B4-BE49-F238E27FC236}">
                <a16:creationId xmlns:a16="http://schemas.microsoft.com/office/drawing/2014/main" id="{55684D1C-480B-8FF5-E336-A35F434F5D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7234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0363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. 모바일 다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68655" y="39104"/>
          <a:ext cx="12044884" cy="457508"/>
        </p:xfrm>
        <a:graphic>
          <a:graphicData uri="http://schemas.openxmlformats.org/drawingml/2006/table">
            <a:tbl>
              <a:tblPr/>
              <a:tblGrid>
                <a:gridCol w="1280311">
                  <a:extLst>
                    <a:ext uri="{9D8B030D-6E8A-4147-A177-3AD203B41FA5}">
                      <a16:colId xmlns:a16="http://schemas.microsoft.com/office/drawing/2014/main" val="2877183385"/>
                    </a:ext>
                  </a:extLst>
                </a:gridCol>
                <a:gridCol w="4594634">
                  <a:extLst>
                    <a:ext uri="{9D8B030D-6E8A-4147-A177-3AD203B41FA5}">
                      <a16:colId xmlns:a16="http://schemas.microsoft.com/office/drawing/2014/main" val="3306303773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2579812691"/>
                    </a:ext>
                  </a:extLst>
                </a:gridCol>
                <a:gridCol w="2820276">
                  <a:extLst>
                    <a:ext uri="{9D8B030D-6E8A-4147-A177-3AD203B41FA5}">
                      <a16:colId xmlns:a16="http://schemas.microsoft.com/office/drawing/2014/main" val="515856644"/>
                    </a:ext>
                  </a:extLst>
                </a:gridCol>
                <a:gridCol w="919702">
                  <a:extLst>
                    <a:ext uri="{9D8B030D-6E8A-4147-A177-3AD203B41FA5}">
                      <a16:colId xmlns:a16="http://schemas.microsoft.com/office/drawing/2014/main" val="295316685"/>
                    </a:ext>
                  </a:extLst>
                </a:gridCol>
                <a:gridCol w="1651485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</a:tblGrid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화면명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프로그램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경로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적용유형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</a:tbl>
          </a:graphicData>
        </a:graphic>
      </p:graphicFrame>
      <p:sp>
        <p:nvSpPr>
          <p:cNvPr id="17" name="슬라이드 번호 개체 틀 13">
            <a:extLst>
              <a:ext uri="{FF2B5EF4-FFF2-40B4-BE49-F238E27FC236}">
                <a16:creationId xmlns:a16="http://schemas.microsoft.com/office/drawing/2014/main" id="{17D37DB4-4BA8-E41B-80EA-17AACA8680E5}"/>
              </a:ext>
            </a:extLst>
          </p:cNvPr>
          <p:cNvSpPr txBox="1">
            <a:spLocks/>
          </p:cNvSpPr>
          <p:nvPr userDrawn="1"/>
        </p:nvSpPr>
        <p:spPr>
          <a:xfrm>
            <a:off x="11078640" y="63082"/>
            <a:ext cx="914301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defTabSz="914400">
              <a:defRPr/>
            </a:pPr>
            <a:endParaRPr kumimoji="1" lang="ko-KR" altLang="en-US" sz="800" b="1" kern="1200" dirty="0">
              <a:solidFill>
                <a:srgbClr val="808080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053F0C-0876-E834-8F1A-2F3ACC95E5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003" y="45969"/>
            <a:ext cx="4583971" cy="205739"/>
          </a:xfrm>
        </p:spPr>
        <p:txBody>
          <a:bodyPr>
            <a:noAutofit/>
          </a:bodyPr>
          <a:lstStyle>
            <a:lvl1pPr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5645446"/>
              </p:ext>
            </p:extLst>
          </p:nvPr>
        </p:nvGraphicFramePr>
        <p:xfrm>
          <a:off x="9550425" y="545729"/>
          <a:ext cx="2563113" cy="686262"/>
        </p:xfrm>
        <a:graphic>
          <a:graphicData uri="http://schemas.openxmlformats.org/drawingml/2006/table">
            <a:tbl>
              <a:tblPr/>
              <a:tblGrid>
                <a:gridCol w="854371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144549997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42654637"/>
                    </a:ext>
                  </a:extLst>
                </a:gridCol>
              </a:tblGrid>
              <a:tr h="2287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작업대상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디자인</a:t>
                      </a: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퍼블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개발</a:t>
                      </a: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14891"/>
                  </a:ext>
                </a:extLst>
              </a:tr>
            </a:tbl>
          </a:graphicData>
        </a:graphic>
      </p:graphicFrame>
      <p:sp>
        <p:nvSpPr>
          <p:cNvPr id="62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1003" y="257176"/>
            <a:ext cx="816606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1Depth &gt; 2Depth &gt; 3Depth &gt; TAB &gt; TAB</a:t>
            </a:r>
            <a:endParaRPr lang="ko-KR" altLang="en-US" dirty="0"/>
          </a:p>
        </p:txBody>
      </p:sp>
      <p:sp>
        <p:nvSpPr>
          <p:cNvPr id="63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3838" y="30632"/>
            <a:ext cx="2836588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프로그램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4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65722" y="26510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6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65720" y="272047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 err="1"/>
              <a:t>적용유형</a:t>
            </a:r>
            <a:r>
              <a:rPr lang="ko-KR" altLang="en-US" dirty="0"/>
              <a:t> 입력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D1CF89A-A30B-0DD3-890B-ED50224BDE56}"/>
              </a:ext>
            </a:extLst>
          </p:cNvPr>
          <p:cNvSpPr/>
          <p:nvPr userDrawn="1"/>
        </p:nvSpPr>
        <p:spPr bwMode="auto">
          <a:xfrm>
            <a:off x="9550426" y="1255390"/>
            <a:ext cx="2563113" cy="214314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839" tIns="45419" rIns="90839" bIns="45419" numCol="1" rtlCol="0" anchor="ctr" anchorCtr="0" compatLnSpc="1">
            <a:prstTxWarp prst="textNoShape">
              <a:avLst/>
            </a:prstTxWarp>
          </a:bodyPr>
          <a:lstStyle/>
          <a:p>
            <a:pPr algn="ctr" defTabSz="90839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>
                <a:solidFill>
                  <a:schemeClr val="bg1"/>
                </a:solidFill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Description</a:t>
            </a:r>
            <a:endParaRPr kumimoji="1" lang="ko-KR" altLang="en-US" sz="800" b="1" dirty="0">
              <a:solidFill>
                <a:schemeClr val="bg1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46C85BE7-632B-72C7-A446-959083FA04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655" y="552262"/>
            <a:ext cx="9448408" cy="5939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370728">
              <a:defRPr/>
            </a:pPr>
            <a:endParaRPr lang="ko-KR" altLang="en-US" sz="572" b="1" dirty="0">
              <a:solidFill>
                <a:prstClr val="black"/>
              </a:solidFill>
              <a:latin typeface="Arial Narrow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5842369" y="6586770"/>
            <a:ext cx="507264" cy="166574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endParaRPr lang="en-US" altLang="ko-KR" sz="1000" dirty="0">
              <a:ln>
                <a:solidFill>
                  <a:srgbClr val="F8B500">
                    <a:alpha val="0"/>
                  </a:srgbClr>
                </a:solidFill>
              </a:ln>
              <a:solidFill>
                <a:srgbClr val="292929"/>
              </a:solidFill>
              <a:latin typeface="Futura Md BT" panose="020B0602020204020303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21" name="Rectangle 75"/>
          <p:cNvSpPr>
            <a:spLocks noChangeArrowheads="1"/>
          </p:cNvSpPr>
          <p:nvPr userDrawn="1"/>
        </p:nvSpPr>
        <p:spPr bwMode="auto">
          <a:xfrm>
            <a:off x="5953334" y="6600813"/>
            <a:ext cx="28533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5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4E81BA3D-65FB-4B09-89EB-BF3511329DF3}" type="slidenum">
              <a:rPr kumimoji="1" lang="en-US" altLang="ko-KR" sz="900" b="0" i="0" u="none" strike="noStrike" cap="none" normalizeH="0" baseline="0" smtClean="0">
                <a:ln>
                  <a:solidFill>
                    <a:srgbClr val="0D6FB8">
                      <a:alpha val="0"/>
                    </a:srgbClr>
                  </a:solidFill>
                </a:ln>
                <a:solidFill>
                  <a:srgbClr val="292929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굴림" pitchFamily="50" charset="-127"/>
              </a:rPr>
              <a:pPr marL="0" marR="0" lvl="0" indent="0" algn="ctr" defTabSz="9145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1800" b="0" i="0" u="none" strike="noStrike" cap="none" normalizeH="0" baseline="0" dirty="0">
              <a:ln>
                <a:solidFill>
                  <a:srgbClr val="0D6FB8">
                    <a:alpha val="0"/>
                  </a:srgbClr>
                </a:solidFill>
              </a:ln>
              <a:solidFill>
                <a:srgbClr val="292929"/>
              </a:solidFill>
              <a:effectLst/>
              <a:latin typeface="KB금융 제목체 Medium" panose="020B0603000000000000" pitchFamily="50" charset="-127"/>
              <a:ea typeface="KB금융 제목체 Medium" panose="020B0603000000000000" pitchFamily="50" charset="-127"/>
              <a:cs typeface="굴림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1FF35CA-6C6C-E856-BA4C-B2ED08047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" y="6596535"/>
            <a:ext cx="978021" cy="149184"/>
          </a:xfrm>
          <a:prstGeom prst="rect">
            <a:avLst/>
          </a:prstGeom>
        </p:spPr>
      </p:pic>
      <p:pic>
        <p:nvPicPr>
          <p:cNvPr id="23" name="그림 2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65ACE18-0249-3891-6CDF-7CE292FA2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7985" r="17595" b="17985"/>
          <a:stretch/>
        </p:blipFill>
        <p:spPr>
          <a:xfrm>
            <a:off x="11508720" y="6607563"/>
            <a:ext cx="414437" cy="131892"/>
          </a:xfrm>
          <a:prstGeom prst="rect">
            <a:avLst/>
          </a:prstGeom>
        </p:spPr>
      </p:pic>
      <p:sp>
        <p:nvSpPr>
          <p:cNvPr id="28" name="Display">
            <a:extLst>
              <a:ext uri="{FF2B5EF4-FFF2-40B4-BE49-F238E27FC236}">
                <a16:creationId xmlns:a16="http://schemas.microsoft.com/office/drawing/2014/main" id="{0098D421-7C6E-4A62-BCCB-6EE504403635}"/>
              </a:ext>
            </a:extLst>
          </p:cNvPr>
          <p:cNvSpPr/>
          <p:nvPr userDrawn="1"/>
        </p:nvSpPr>
        <p:spPr>
          <a:xfrm>
            <a:off x="401463" y="976885"/>
            <a:ext cx="2391237" cy="48923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Display">
            <a:extLst>
              <a:ext uri="{FF2B5EF4-FFF2-40B4-BE49-F238E27FC236}">
                <a16:creationId xmlns:a16="http://schemas.microsoft.com/office/drawing/2014/main" id="{EABAF58F-ABCA-4599-A0A6-942E58C7F138}"/>
              </a:ext>
            </a:extLst>
          </p:cNvPr>
          <p:cNvSpPr/>
          <p:nvPr userDrawn="1"/>
        </p:nvSpPr>
        <p:spPr>
          <a:xfrm>
            <a:off x="3604807" y="976885"/>
            <a:ext cx="2391237" cy="48923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30" name="Cutout">
            <a:extLst>
              <a:ext uri="{FF2B5EF4-FFF2-40B4-BE49-F238E27FC236}">
                <a16:creationId xmlns:a16="http://schemas.microsoft.com/office/drawing/2014/main" id="{EC8C5749-9FB6-46A5-91D8-75F0228743E1}"/>
              </a:ext>
            </a:extLst>
          </p:cNvPr>
          <p:cNvGrpSpPr/>
          <p:nvPr userDrawn="1"/>
        </p:nvGrpSpPr>
        <p:grpSpPr>
          <a:xfrm rot="5400000">
            <a:off x="1458023" y="4596050"/>
            <a:ext cx="239713" cy="2554447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1" name="Fill">
              <a:extLst>
                <a:ext uri="{FF2B5EF4-FFF2-40B4-BE49-F238E27FC236}">
                  <a16:creationId xmlns:a16="http://schemas.microsoft.com/office/drawing/2014/main" id="{A2907DDA-2D38-4A81-BAC5-F1D144307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Border">
              <a:extLst>
                <a:ext uri="{FF2B5EF4-FFF2-40B4-BE49-F238E27FC236}">
                  <a16:creationId xmlns:a16="http://schemas.microsoft.com/office/drawing/2014/main" id="{CEBA4199-D12D-4E93-88C9-A7C98A11ED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Cutout">
            <a:extLst>
              <a:ext uri="{FF2B5EF4-FFF2-40B4-BE49-F238E27FC236}">
                <a16:creationId xmlns:a16="http://schemas.microsoft.com/office/drawing/2014/main" id="{B476C9CA-E3C4-4CB0-8CF6-1F2FAE5145BA}"/>
              </a:ext>
            </a:extLst>
          </p:cNvPr>
          <p:cNvGrpSpPr/>
          <p:nvPr userDrawn="1"/>
        </p:nvGrpSpPr>
        <p:grpSpPr>
          <a:xfrm rot="5400000">
            <a:off x="4654595" y="-300340"/>
            <a:ext cx="239713" cy="2554447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4" name="Fill">
              <a:extLst>
                <a:ext uri="{FF2B5EF4-FFF2-40B4-BE49-F238E27FC236}">
                  <a16:creationId xmlns:a16="http://schemas.microsoft.com/office/drawing/2014/main" id="{6257AD70-5635-44EA-9059-4756E491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Border">
              <a:extLst>
                <a:ext uri="{FF2B5EF4-FFF2-40B4-BE49-F238E27FC236}">
                  <a16:creationId xmlns:a16="http://schemas.microsoft.com/office/drawing/2014/main" id="{79F22A49-7BEB-4E82-955E-9CA3D8895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Cutout">
            <a:extLst>
              <a:ext uri="{FF2B5EF4-FFF2-40B4-BE49-F238E27FC236}">
                <a16:creationId xmlns:a16="http://schemas.microsoft.com/office/drawing/2014/main" id="{477F8A4D-3B60-4E04-BABA-330CDB5534DD}"/>
              </a:ext>
            </a:extLst>
          </p:cNvPr>
          <p:cNvGrpSpPr/>
          <p:nvPr userDrawn="1"/>
        </p:nvGrpSpPr>
        <p:grpSpPr>
          <a:xfrm rot="5400000">
            <a:off x="4654595" y="4592003"/>
            <a:ext cx="239713" cy="2554447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7" name="Fill">
              <a:extLst>
                <a:ext uri="{FF2B5EF4-FFF2-40B4-BE49-F238E27FC236}">
                  <a16:creationId xmlns:a16="http://schemas.microsoft.com/office/drawing/2014/main" id="{D62CD552-92B3-4BD4-B380-309488A2F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Border">
              <a:extLst>
                <a:ext uri="{FF2B5EF4-FFF2-40B4-BE49-F238E27FC236}">
                  <a16:creationId xmlns:a16="http://schemas.microsoft.com/office/drawing/2014/main" id="{487148DE-D649-473B-8CD6-96C72FC227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" name="텍스트 개체 틀 13">
            <a:extLst>
              <a:ext uri="{FF2B5EF4-FFF2-40B4-BE49-F238E27FC236}">
                <a16:creationId xmlns:a16="http://schemas.microsoft.com/office/drawing/2014/main" id="{A3468118-B86D-36AE-C438-9C39172A9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3185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13">
            <a:extLst>
              <a:ext uri="{FF2B5EF4-FFF2-40B4-BE49-F238E27FC236}">
                <a16:creationId xmlns:a16="http://schemas.microsoft.com/office/drawing/2014/main" id="{F77A2665-D7A7-3251-7362-C2EECC507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8521" y="1017100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sym typeface="Wingdings 3" pitchFamily="18" charset="2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 3" pitchFamily="18" charset="2"/>
              </a:rPr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4" name="텍스트 개체 틀 13">
            <a:extLst>
              <a:ext uri="{FF2B5EF4-FFF2-40B4-BE49-F238E27FC236}">
                <a16:creationId xmlns:a16="http://schemas.microsoft.com/office/drawing/2014/main" id="{0F243C64-9A19-88EF-5B6C-44B633BDDA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7234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42" name="Display">
            <a:extLst>
              <a:ext uri="{FF2B5EF4-FFF2-40B4-BE49-F238E27FC236}">
                <a16:creationId xmlns:a16="http://schemas.microsoft.com/office/drawing/2014/main" id="{EABAF58F-ABCA-4599-A0A6-942E58C7F138}"/>
              </a:ext>
            </a:extLst>
          </p:cNvPr>
          <p:cNvSpPr/>
          <p:nvPr userDrawn="1"/>
        </p:nvSpPr>
        <p:spPr>
          <a:xfrm>
            <a:off x="6693799" y="976885"/>
            <a:ext cx="2391237" cy="48923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43" name="Cutout">
            <a:extLst>
              <a:ext uri="{FF2B5EF4-FFF2-40B4-BE49-F238E27FC236}">
                <a16:creationId xmlns:a16="http://schemas.microsoft.com/office/drawing/2014/main" id="{B476C9CA-E3C4-4CB0-8CF6-1F2FAE5145BA}"/>
              </a:ext>
            </a:extLst>
          </p:cNvPr>
          <p:cNvGrpSpPr/>
          <p:nvPr userDrawn="1"/>
        </p:nvGrpSpPr>
        <p:grpSpPr>
          <a:xfrm rot="5400000">
            <a:off x="7743587" y="-300340"/>
            <a:ext cx="239713" cy="2554447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4" name="Fill">
              <a:extLst>
                <a:ext uri="{FF2B5EF4-FFF2-40B4-BE49-F238E27FC236}">
                  <a16:creationId xmlns:a16="http://schemas.microsoft.com/office/drawing/2014/main" id="{6257AD70-5635-44EA-9059-4756E491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5" name="Border">
              <a:extLst>
                <a:ext uri="{FF2B5EF4-FFF2-40B4-BE49-F238E27FC236}">
                  <a16:creationId xmlns:a16="http://schemas.microsoft.com/office/drawing/2014/main" id="{79F22A49-7BEB-4E82-955E-9CA3D8895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Status Bar">
            <a:extLst>
              <a:ext uri="{FF2B5EF4-FFF2-40B4-BE49-F238E27FC236}">
                <a16:creationId xmlns:a16="http://schemas.microsoft.com/office/drawing/2014/main" id="{F4DD78E4-0698-4915-BD72-182BDC98706B}"/>
              </a:ext>
            </a:extLst>
          </p:cNvPr>
          <p:cNvGrpSpPr/>
          <p:nvPr userDrawn="1"/>
        </p:nvGrpSpPr>
        <p:grpSpPr>
          <a:xfrm>
            <a:off x="401463" y="986197"/>
            <a:ext cx="2391238" cy="152400"/>
            <a:chOff x="490448" y="1268402"/>
            <a:chExt cx="2391238" cy="152400"/>
          </a:xfrm>
        </p:grpSpPr>
        <p:sp>
          <p:nvSpPr>
            <p:cNvPr id="50" name="System Bar Container">
              <a:extLst>
                <a:ext uri="{FF2B5EF4-FFF2-40B4-BE49-F238E27FC236}">
                  <a16:creationId xmlns:a16="http://schemas.microsoft.com/office/drawing/2014/main" id="{3623D47C-0671-4F66-B745-928B424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48" y="1268402"/>
              <a:ext cx="2391238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ime">
              <a:extLst>
                <a:ext uri="{FF2B5EF4-FFF2-40B4-BE49-F238E27FC236}">
                  <a16:creationId xmlns:a16="http://schemas.microsoft.com/office/drawing/2014/main" id="{0FCE3D78-7C64-4EB5-A6E5-FB65660F30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" name="Battery">
              <a:extLst>
                <a:ext uri="{FF2B5EF4-FFF2-40B4-BE49-F238E27FC236}">
                  <a16:creationId xmlns:a16="http://schemas.microsoft.com/office/drawing/2014/main" id="{FD4E4CBC-C5CF-419D-A362-7CFD7074D3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60" name="Battery Part 1">
                <a:extLst>
                  <a:ext uri="{FF2B5EF4-FFF2-40B4-BE49-F238E27FC236}">
                    <a16:creationId xmlns:a16="http://schemas.microsoft.com/office/drawing/2014/main" id="{6CCA7BB5-04CD-47EE-B6BC-FAF59D383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Battery Part 2">
                <a:extLst>
                  <a:ext uri="{FF2B5EF4-FFF2-40B4-BE49-F238E27FC236}">
                    <a16:creationId xmlns:a16="http://schemas.microsoft.com/office/drawing/2014/main" id="{C499BA67-2F25-43CC-AF91-F10E8DDC9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Signal Strength">
              <a:extLst>
                <a:ext uri="{FF2B5EF4-FFF2-40B4-BE49-F238E27FC236}">
                  <a16:creationId xmlns:a16="http://schemas.microsoft.com/office/drawing/2014/main" id="{F27235EF-1D48-4A5F-8FBE-5525675A63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57" name="Signal Strength Part 1">
                <a:extLst>
                  <a:ext uri="{FF2B5EF4-FFF2-40B4-BE49-F238E27FC236}">
                    <a16:creationId xmlns:a16="http://schemas.microsoft.com/office/drawing/2014/main" id="{6707E6A1-80C9-41C7-9C55-2C9643342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Signal Strength Part 2">
                <a:extLst>
                  <a:ext uri="{FF2B5EF4-FFF2-40B4-BE49-F238E27FC236}">
                    <a16:creationId xmlns:a16="http://schemas.microsoft.com/office/drawing/2014/main" id="{93C8F949-8B00-4B33-A712-E6DD05F8A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WiFi">
              <a:extLst>
                <a:ext uri="{FF2B5EF4-FFF2-40B4-BE49-F238E27FC236}">
                  <a16:creationId xmlns:a16="http://schemas.microsoft.com/office/drawing/2014/main" id="{BAA6928D-E674-40DC-A18B-116B291389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55" name="WiFi Part 1">
                <a:extLst>
                  <a:ext uri="{FF2B5EF4-FFF2-40B4-BE49-F238E27FC236}">
                    <a16:creationId xmlns:a16="http://schemas.microsoft.com/office/drawing/2014/main" id="{8EA8705E-E39E-4601-8F35-726FB77C4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WiFi Part 2">
                <a:extLst>
                  <a:ext uri="{FF2B5EF4-FFF2-40B4-BE49-F238E27FC236}">
                    <a16:creationId xmlns:a16="http://schemas.microsoft.com/office/drawing/2014/main" id="{6DA88F5F-D9CE-44F3-9AA4-05344DC9E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DEB43B4-3698-47D7-8B38-8479B6F19F13}"/>
              </a:ext>
            </a:extLst>
          </p:cNvPr>
          <p:cNvGrpSpPr/>
          <p:nvPr userDrawn="1"/>
        </p:nvGrpSpPr>
        <p:grpSpPr>
          <a:xfrm>
            <a:off x="401463" y="1134085"/>
            <a:ext cx="2391237" cy="288000"/>
            <a:chOff x="388917" y="1826976"/>
            <a:chExt cx="2350635" cy="288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1C671CE-8FDC-4456-875C-FEE14EE29537}"/>
                </a:ext>
              </a:extLst>
            </p:cNvPr>
            <p:cNvSpPr/>
            <p:nvPr/>
          </p:nvSpPr>
          <p:spPr>
            <a:xfrm>
              <a:off x="388917" y="1826976"/>
              <a:ext cx="2350635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spc="-100" dirty="0">
                <a:solidFill>
                  <a:schemeClr val="tx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endParaRPr>
            </a:p>
          </p:txBody>
        </p:sp>
        <p:sp>
          <p:nvSpPr>
            <p:cNvPr id="68" name="Hamburger Button">
              <a:extLst>
                <a:ext uri="{FF2B5EF4-FFF2-40B4-BE49-F238E27FC236}">
                  <a16:creationId xmlns:a16="http://schemas.microsoft.com/office/drawing/2014/main" id="{9D342E8A-C508-4CF4-BCA0-918D008F555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59348" y="1924753"/>
              <a:ext cx="198101" cy="117624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Chevron Left">
              <a:extLst>
                <a:ext uri="{FF2B5EF4-FFF2-40B4-BE49-F238E27FC236}">
                  <a16:creationId xmlns:a16="http://schemas.microsoft.com/office/drawing/2014/main" id="{C88B6FB2-C784-46AC-8B46-10BC816ED1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3797" y="1898320"/>
              <a:ext cx="91685" cy="166869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1" name="텍스트 개체 틀 3">
            <a:extLst>
              <a:ext uri="{FF2B5EF4-FFF2-40B4-BE49-F238E27FC236}">
                <a16:creationId xmlns:a16="http://schemas.microsoft.com/office/drawing/2014/main" id="{DF1B0ADA-F7C5-4C62-9CC2-D47D390DAB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5112" y="1148620"/>
            <a:ext cx="1800419" cy="2236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1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1pPr>
            <a:lvl2pPr marL="4572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2pPr>
            <a:lvl3pPr marL="9144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3pPr>
            <a:lvl4pPr marL="13716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4pPr>
            <a:lvl5pPr marL="1828800" indent="0">
              <a:buNone/>
              <a:defRPr sz="800">
                <a:latin typeface="KB금융 본문체 Medium" panose="020B0603000000000000" pitchFamily="50" charset="-127"/>
                <a:ea typeface="KB금융 본문체 Medium" panose="020B0603000000000000" pitchFamily="50" charset="-127"/>
              </a:defRPr>
            </a:lvl5pPr>
          </a:lstStyle>
          <a:p>
            <a:pPr lvl="0"/>
            <a:r>
              <a:rPr lang="en-US" altLang="ko-KR" dirty="0"/>
              <a:t>Menu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334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이전 페이지 이어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68655" y="39104"/>
          <a:ext cx="12044884" cy="457508"/>
        </p:xfrm>
        <a:graphic>
          <a:graphicData uri="http://schemas.openxmlformats.org/drawingml/2006/table">
            <a:tbl>
              <a:tblPr/>
              <a:tblGrid>
                <a:gridCol w="1280311">
                  <a:extLst>
                    <a:ext uri="{9D8B030D-6E8A-4147-A177-3AD203B41FA5}">
                      <a16:colId xmlns:a16="http://schemas.microsoft.com/office/drawing/2014/main" val="2877183385"/>
                    </a:ext>
                  </a:extLst>
                </a:gridCol>
                <a:gridCol w="4594634">
                  <a:extLst>
                    <a:ext uri="{9D8B030D-6E8A-4147-A177-3AD203B41FA5}">
                      <a16:colId xmlns:a16="http://schemas.microsoft.com/office/drawing/2014/main" val="3306303773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2579812691"/>
                    </a:ext>
                  </a:extLst>
                </a:gridCol>
                <a:gridCol w="2820276">
                  <a:extLst>
                    <a:ext uri="{9D8B030D-6E8A-4147-A177-3AD203B41FA5}">
                      <a16:colId xmlns:a16="http://schemas.microsoft.com/office/drawing/2014/main" val="515856644"/>
                    </a:ext>
                  </a:extLst>
                </a:gridCol>
                <a:gridCol w="919702">
                  <a:extLst>
                    <a:ext uri="{9D8B030D-6E8A-4147-A177-3AD203B41FA5}">
                      <a16:colId xmlns:a16="http://schemas.microsoft.com/office/drawing/2014/main" val="295316685"/>
                    </a:ext>
                  </a:extLst>
                </a:gridCol>
                <a:gridCol w="1651485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</a:tblGrid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화면명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프로그램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경로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적용유형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</a:tbl>
          </a:graphicData>
        </a:graphic>
      </p:graphicFrame>
      <p:sp>
        <p:nvSpPr>
          <p:cNvPr id="17" name="슬라이드 번호 개체 틀 13">
            <a:extLst>
              <a:ext uri="{FF2B5EF4-FFF2-40B4-BE49-F238E27FC236}">
                <a16:creationId xmlns:a16="http://schemas.microsoft.com/office/drawing/2014/main" id="{17D37DB4-4BA8-E41B-80EA-17AACA8680E5}"/>
              </a:ext>
            </a:extLst>
          </p:cNvPr>
          <p:cNvSpPr txBox="1">
            <a:spLocks/>
          </p:cNvSpPr>
          <p:nvPr userDrawn="1"/>
        </p:nvSpPr>
        <p:spPr>
          <a:xfrm>
            <a:off x="11078640" y="63082"/>
            <a:ext cx="914301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defTabSz="914400">
              <a:defRPr/>
            </a:pPr>
            <a:endParaRPr kumimoji="1" lang="ko-KR" altLang="en-US" sz="800" b="1" kern="1200" dirty="0">
              <a:solidFill>
                <a:srgbClr val="808080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053F0C-0876-E834-8F1A-2F3ACC95E5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003" y="45969"/>
            <a:ext cx="4583971" cy="205739"/>
          </a:xfrm>
        </p:spPr>
        <p:txBody>
          <a:bodyPr>
            <a:noAutofit/>
          </a:bodyPr>
          <a:lstStyle>
            <a:lvl1pPr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46481830"/>
              </p:ext>
            </p:extLst>
          </p:nvPr>
        </p:nvGraphicFramePr>
        <p:xfrm>
          <a:off x="9550425" y="545729"/>
          <a:ext cx="2563113" cy="686262"/>
        </p:xfrm>
        <a:graphic>
          <a:graphicData uri="http://schemas.openxmlformats.org/drawingml/2006/table">
            <a:tbl>
              <a:tblPr/>
              <a:tblGrid>
                <a:gridCol w="854371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144549997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42654637"/>
                    </a:ext>
                  </a:extLst>
                </a:gridCol>
              </a:tblGrid>
              <a:tr h="2287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작업대상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디자인</a:t>
                      </a: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퍼블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개발</a:t>
                      </a: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14891"/>
                  </a:ext>
                </a:extLst>
              </a:tr>
            </a:tbl>
          </a:graphicData>
        </a:graphic>
      </p:graphicFrame>
      <p:sp>
        <p:nvSpPr>
          <p:cNvPr id="62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1003" y="257176"/>
            <a:ext cx="816606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1Depth &gt; 2Depth &gt; 3Depth &gt; TAB &gt; TAB</a:t>
            </a:r>
            <a:endParaRPr lang="ko-KR" altLang="en-US" dirty="0"/>
          </a:p>
        </p:txBody>
      </p:sp>
      <p:sp>
        <p:nvSpPr>
          <p:cNvPr id="63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3838" y="30632"/>
            <a:ext cx="2836588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프로그램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4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65722" y="26510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6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65720" y="272047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 err="1"/>
              <a:t>적용유형</a:t>
            </a:r>
            <a:r>
              <a:rPr lang="ko-KR" altLang="en-US" dirty="0"/>
              <a:t> 입력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D1CF89A-A30B-0DD3-890B-ED50224BDE56}"/>
              </a:ext>
            </a:extLst>
          </p:cNvPr>
          <p:cNvSpPr/>
          <p:nvPr userDrawn="1"/>
        </p:nvSpPr>
        <p:spPr bwMode="auto">
          <a:xfrm>
            <a:off x="9550426" y="1255390"/>
            <a:ext cx="2563113" cy="214314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839" tIns="45419" rIns="90839" bIns="45419" numCol="1" rtlCol="0" anchor="ctr" anchorCtr="0" compatLnSpc="1">
            <a:prstTxWarp prst="textNoShape">
              <a:avLst/>
            </a:prstTxWarp>
          </a:bodyPr>
          <a:lstStyle/>
          <a:p>
            <a:pPr algn="ctr" defTabSz="90839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>
                <a:solidFill>
                  <a:schemeClr val="bg1"/>
                </a:solidFill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Description</a:t>
            </a:r>
            <a:endParaRPr kumimoji="1" lang="ko-KR" altLang="en-US" sz="800" b="1" dirty="0">
              <a:solidFill>
                <a:schemeClr val="bg1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46C85BE7-632B-72C7-A446-959083FA04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655" y="552262"/>
            <a:ext cx="9448408" cy="5939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370728">
              <a:defRPr/>
            </a:pPr>
            <a:endParaRPr lang="ko-KR" altLang="en-US" sz="572" b="1" dirty="0">
              <a:solidFill>
                <a:prstClr val="black"/>
              </a:solidFill>
              <a:latin typeface="Arial Narrow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5842369" y="6586770"/>
            <a:ext cx="507264" cy="166574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endParaRPr lang="en-US" altLang="ko-KR" sz="1000" dirty="0">
              <a:ln>
                <a:solidFill>
                  <a:srgbClr val="F8B500">
                    <a:alpha val="0"/>
                  </a:srgbClr>
                </a:solidFill>
              </a:ln>
              <a:solidFill>
                <a:srgbClr val="292929"/>
              </a:solidFill>
              <a:latin typeface="Futura Md BT" panose="020B0602020204020303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21" name="Rectangle 75"/>
          <p:cNvSpPr>
            <a:spLocks noChangeArrowheads="1"/>
          </p:cNvSpPr>
          <p:nvPr userDrawn="1"/>
        </p:nvSpPr>
        <p:spPr bwMode="auto">
          <a:xfrm>
            <a:off x="5953334" y="6600813"/>
            <a:ext cx="28533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5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4E81BA3D-65FB-4B09-89EB-BF3511329DF3}" type="slidenum">
              <a:rPr kumimoji="1" lang="en-US" altLang="ko-KR" sz="900" b="0" i="0" u="none" strike="noStrike" cap="none" normalizeH="0" baseline="0" smtClean="0">
                <a:ln>
                  <a:solidFill>
                    <a:srgbClr val="0D6FB8">
                      <a:alpha val="0"/>
                    </a:srgbClr>
                  </a:solidFill>
                </a:ln>
                <a:solidFill>
                  <a:srgbClr val="292929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굴림" pitchFamily="50" charset="-127"/>
              </a:rPr>
              <a:pPr marL="0" marR="0" lvl="0" indent="0" algn="ctr" defTabSz="9145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1800" b="0" i="0" u="none" strike="noStrike" cap="none" normalizeH="0" baseline="0" dirty="0">
              <a:ln>
                <a:solidFill>
                  <a:srgbClr val="0D6FB8">
                    <a:alpha val="0"/>
                  </a:srgbClr>
                </a:solidFill>
              </a:ln>
              <a:solidFill>
                <a:srgbClr val="292929"/>
              </a:solidFill>
              <a:effectLst/>
              <a:latin typeface="KB금융 제목체 Medium" panose="020B0603000000000000" pitchFamily="50" charset="-127"/>
              <a:ea typeface="KB금융 제목체 Medium" panose="020B0603000000000000" pitchFamily="50" charset="-127"/>
              <a:cs typeface="굴림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1FF35CA-6C6C-E856-BA4C-B2ED08047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" y="6596535"/>
            <a:ext cx="978021" cy="149184"/>
          </a:xfrm>
          <a:prstGeom prst="rect">
            <a:avLst/>
          </a:prstGeom>
        </p:spPr>
      </p:pic>
      <p:pic>
        <p:nvPicPr>
          <p:cNvPr id="23" name="그림 2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65ACE18-0249-3891-6CDF-7CE292FA2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7985" r="17595" b="17985"/>
          <a:stretch/>
        </p:blipFill>
        <p:spPr>
          <a:xfrm>
            <a:off x="11508720" y="6607563"/>
            <a:ext cx="414437" cy="131892"/>
          </a:xfrm>
          <a:prstGeom prst="rect">
            <a:avLst/>
          </a:prstGeom>
        </p:spPr>
      </p:pic>
      <p:sp>
        <p:nvSpPr>
          <p:cNvPr id="24" name="Display">
            <a:extLst>
              <a:ext uri="{FF2B5EF4-FFF2-40B4-BE49-F238E27FC236}">
                <a16:creationId xmlns:a16="http://schemas.microsoft.com/office/drawing/2014/main" id="{0098D421-7C6E-4A62-BCCB-6EE504403635}"/>
              </a:ext>
            </a:extLst>
          </p:cNvPr>
          <p:cNvSpPr/>
          <p:nvPr userDrawn="1"/>
        </p:nvSpPr>
        <p:spPr>
          <a:xfrm>
            <a:off x="401463" y="985429"/>
            <a:ext cx="2391237" cy="48923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25" name="Cutout">
            <a:extLst>
              <a:ext uri="{FF2B5EF4-FFF2-40B4-BE49-F238E27FC236}">
                <a16:creationId xmlns:a16="http://schemas.microsoft.com/office/drawing/2014/main" id="{F166D833-8DDC-4AD6-A1F2-9B3485497F88}"/>
              </a:ext>
            </a:extLst>
          </p:cNvPr>
          <p:cNvGrpSpPr/>
          <p:nvPr userDrawn="1"/>
        </p:nvGrpSpPr>
        <p:grpSpPr>
          <a:xfrm rot="5400000">
            <a:off x="1458023" y="-292186"/>
            <a:ext cx="239713" cy="2554447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6" name="Fill">
              <a:extLst>
                <a:ext uri="{FF2B5EF4-FFF2-40B4-BE49-F238E27FC236}">
                  <a16:creationId xmlns:a16="http://schemas.microsoft.com/office/drawing/2014/main" id="{39B1BB5B-40CD-4B5C-856D-55979AAE5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Border">
              <a:extLst>
                <a:ext uri="{FF2B5EF4-FFF2-40B4-BE49-F238E27FC236}">
                  <a16:creationId xmlns:a16="http://schemas.microsoft.com/office/drawing/2014/main" id="{46A5B11A-214E-49FB-AC6B-4EC272A722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" name="텍스트 개체 틀 13">
            <a:extLst>
              <a:ext uri="{FF2B5EF4-FFF2-40B4-BE49-F238E27FC236}">
                <a16:creationId xmlns:a16="http://schemas.microsoft.com/office/drawing/2014/main" id="{44CF8BFB-69F0-C644-E7B2-9A7AC0B9D4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3185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13">
            <a:extLst>
              <a:ext uri="{FF2B5EF4-FFF2-40B4-BE49-F238E27FC236}">
                <a16:creationId xmlns:a16="http://schemas.microsoft.com/office/drawing/2014/main" id="{38190657-866E-1C21-23C3-D68E3D1753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8521" y="1017100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sym typeface="Wingdings 3" pitchFamily="18" charset="2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 3" pitchFamily="18" charset="2"/>
              </a:rPr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4" name="텍스트 개체 틀 13">
            <a:extLst>
              <a:ext uri="{FF2B5EF4-FFF2-40B4-BE49-F238E27FC236}">
                <a16:creationId xmlns:a16="http://schemas.microsoft.com/office/drawing/2014/main" id="{ED7190B6-58FE-61C9-A146-E5982E6077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7234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583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모바일 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68655" y="39104"/>
          <a:ext cx="12044884" cy="457508"/>
        </p:xfrm>
        <a:graphic>
          <a:graphicData uri="http://schemas.openxmlformats.org/drawingml/2006/table">
            <a:tbl>
              <a:tblPr/>
              <a:tblGrid>
                <a:gridCol w="1280311">
                  <a:extLst>
                    <a:ext uri="{9D8B030D-6E8A-4147-A177-3AD203B41FA5}">
                      <a16:colId xmlns:a16="http://schemas.microsoft.com/office/drawing/2014/main" val="2877183385"/>
                    </a:ext>
                  </a:extLst>
                </a:gridCol>
                <a:gridCol w="4594634">
                  <a:extLst>
                    <a:ext uri="{9D8B030D-6E8A-4147-A177-3AD203B41FA5}">
                      <a16:colId xmlns:a16="http://schemas.microsoft.com/office/drawing/2014/main" val="3306303773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2579812691"/>
                    </a:ext>
                  </a:extLst>
                </a:gridCol>
                <a:gridCol w="2820276">
                  <a:extLst>
                    <a:ext uri="{9D8B030D-6E8A-4147-A177-3AD203B41FA5}">
                      <a16:colId xmlns:a16="http://schemas.microsoft.com/office/drawing/2014/main" val="515856644"/>
                    </a:ext>
                  </a:extLst>
                </a:gridCol>
                <a:gridCol w="919702">
                  <a:extLst>
                    <a:ext uri="{9D8B030D-6E8A-4147-A177-3AD203B41FA5}">
                      <a16:colId xmlns:a16="http://schemas.microsoft.com/office/drawing/2014/main" val="295316685"/>
                    </a:ext>
                  </a:extLst>
                </a:gridCol>
                <a:gridCol w="1651485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</a:tblGrid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화면명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프로그램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경로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적용유형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46C85BE7-632B-72C7-A446-959083FA04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655" y="552262"/>
            <a:ext cx="9448408" cy="5939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370728">
              <a:defRPr/>
            </a:pPr>
            <a:endParaRPr lang="ko-KR" altLang="en-US" sz="572" b="1" dirty="0">
              <a:solidFill>
                <a:prstClr val="black"/>
              </a:solidFill>
              <a:latin typeface="Arial Narrow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17" name="슬라이드 번호 개체 틀 13">
            <a:extLst>
              <a:ext uri="{FF2B5EF4-FFF2-40B4-BE49-F238E27FC236}">
                <a16:creationId xmlns:a16="http://schemas.microsoft.com/office/drawing/2014/main" id="{17D37DB4-4BA8-E41B-80EA-17AACA8680E5}"/>
              </a:ext>
            </a:extLst>
          </p:cNvPr>
          <p:cNvSpPr txBox="1">
            <a:spLocks/>
          </p:cNvSpPr>
          <p:nvPr userDrawn="1"/>
        </p:nvSpPr>
        <p:spPr>
          <a:xfrm>
            <a:off x="11078640" y="63082"/>
            <a:ext cx="914301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defTabSz="914400">
              <a:defRPr/>
            </a:pPr>
            <a:endParaRPr kumimoji="1" lang="ko-KR" altLang="en-US" sz="800" b="1" kern="1200" dirty="0">
              <a:solidFill>
                <a:srgbClr val="808080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053F0C-0876-E834-8F1A-2F3ACC95E5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003" y="45969"/>
            <a:ext cx="4583971" cy="205739"/>
          </a:xfrm>
        </p:spPr>
        <p:txBody>
          <a:bodyPr>
            <a:noAutofit/>
          </a:bodyPr>
          <a:lstStyle>
            <a:lvl1pPr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25762951"/>
              </p:ext>
            </p:extLst>
          </p:nvPr>
        </p:nvGraphicFramePr>
        <p:xfrm>
          <a:off x="9550425" y="545729"/>
          <a:ext cx="2563113" cy="686262"/>
        </p:xfrm>
        <a:graphic>
          <a:graphicData uri="http://schemas.openxmlformats.org/drawingml/2006/table">
            <a:tbl>
              <a:tblPr/>
              <a:tblGrid>
                <a:gridCol w="854371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144549997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42654637"/>
                    </a:ext>
                  </a:extLst>
                </a:gridCol>
              </a:tblGrid>
              <a:tr h="2287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작업대상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디자인</a:t>
                      </a: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퍼블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개발</a:t>
                      </a: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14891"/>
                  </a:ext>
                </a:extLst>
              </a:tr>
            </a:tbl>
          </a:graphicData>
        </a:graphic>
      </p:graphicFrame>
      <p:sp>
        <p:nvSpPr>
          <p:cNvPr id="62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1003" y="257176"/>
            <a:ext cx="816606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1Depth &gt; 2Depth &gt; 3Depth &gt; TAB &gt; TAB</a:t>
            </a:r>
            <a:endParaRPr lang="ko-KR" altLang="en-US" dirty="0"/>
          </a:p>
        </p:txBody>
      </p:sp>
      <p:sp>
        <p:nvSpPr>
          <p:cNvPr id="63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3838" y="30632"/>
            <a:ext cx="2836588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프로그램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4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65722" y="26510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6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65720" y="272047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 err="1"/>
              <a:t>적용유형</a:t>
            </a:r>
            <a:r>
              <a:rPr lang="ko-KR" altLang="en-US" dirty="0"/>
              <a:t> 입력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D1CF89A-A30B-0DD3-890B-ED50224BDE56}"/>
              </a:ext>
            </a:extLst>
          </p:cNvPr>
          <p:cNvSpPr/>
          <p:nvPr userDrawn="1"/>
        </p:nvSpPr>
        <p:spPr bwMode="auto">
          <a:xfrm>
            <a:off x="9550426" y="1255390"/>
            <a:ext cx="2563113" cy="214314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839" tIns="45419" rIns="90839" bIns="45419" numCol="1" rtlCol="0" anchor="ctr" anchorCtr="0" compatLnSpc="1">
            <a:prstTxWarp prst="textNoShape">
              <a:avLst/>
            </a:prstTxWarp>
          </a:bodyPr>
          <a:lstStyle/>
          <a:p>
            <a:pPr algn="ctr" defTabSz="90839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>
                <a:solidFill>
                  <a:schemeClr val="bg1"/>
                </a:solidFill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Description</a:t>
            </a:r>
            <a:endParaRPr kumimoji="1" lang="ko-KR" altLang="en-US" sz="800" b="1" dirty="0">
              <a:solidFill>
                <a:schemeClr val="bg1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74" name="모서리가 둥근 직사각형 73"/>
          <p:cNvSpPr/>
          <p:nvPr userDrawn="1"/>
        </p:nvSpPr>
        <p:spPr>
          <a:xfrm>
            <a:off x="5842369" y="6586770"/>
            <a:ext cx="507264" cy="166574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endParaRPr lang="en-US" altLang="ko-KR" sz="1000" dirty="0">
              <a:ln>
                <a:solidFill>
                  <a:srgbClr val="F8B500">
                    <a:alpha val="0"/>
                  </a:srgbClr>
                </a:solidFill>
              </a:ln>
              <a:solidFill>
                <a:srgbClr val="292929"/>
              </a:solidFill>
              <a:latin typeface="Futura Md BT" panose="020B0602020204020303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75" name="Rectangle 75"/>
          <p:cNvSpPr>
            <a:spLocks noChangeArrowheads="1"/>
          </p:cNvSpPr>
          <p:nvPr userDrawn="1"/>
        </p:nvSpPr>
        <p:spPr bwMode="auto">
          <a:xfrm>
            <a:off x="5953334" y="6600813"/>
            <a:ext cx="28533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5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4E81BA3D-65FB-4B09-89EB-BF3511329DF3}" type="slidenum">
              <a:rPr kumimoji="1" lang="en-US" altLang="ko-KR" sz="900" b="0" i="0" u="none" strike="noStrike" cap="none" normalizeH="0" baseline="0" smtClean="0">
                <a:ln>
                  <a:solidFill>
                    <a:srgbClr val="0D6FB8">
                      <a:alpha val="0"/>
                    </a:srgbClr>
                  </a:solidFill>
                </a:ln>
                <a:solidFill>
                  <a:srgbClr val="292929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굴림" pitchFamily="50" charset="-127"/>
              </a:rPr>
              <a:pPr marL="0" marR="0" lvl="0" indent="0" algn="ctr" defTabSz="9145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1800" b="0" i="0" u="none" strike="noStrike" cap="none" normalizeH="0" baseline="0" dirty="0">
              <a:ln>
                <a:solidFill>
                  <a:srgbClr val="0D6FB8">
                    <a:alpha val="0"/>
                  </a:srgbClr>
                </a:solidFill>
              </a:ln>
              <a:solidFill>
                <a:srgbClr val="292929"/>
              </a:solidFill>
              <a:effectLst/>
              <a:latin typeface="KB금융 제목체 Medium" panose="020B0603000000000000" pitchFamily="50" charset="-127"/>
              <a:ea typeface="KB금융 제목체 Medium" panose="020B0603000000000000" pitchFamily="50" charset="-127"/>
              <a:cs typeface="굴림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E1FF35CA-6C6C-E856-BA4C-B2ED08047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" y="6596535"/>
            <a:ext cx="978021" cy="149184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65ACE18-0249-3891-6CDF-7CE292FA2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7985" r="17595" b="17985"/>
          <a:stretch/>
        </p:blipFill>
        <p:spPr>
          <a:xfrm>
            <a:off x="11508720" y="6607563"/>
            <a:ext cx="414437" cy="131892"/>
          </a:xfrm>
          <a:prstGeom prst="rect">
            <a:avLst/>
          </a:prstGeom>
        </p:spPr>
      </p:pic>
      <p:sp>
        <p:nvSpPr>
          <p:cNvPr id="19" name="Display">
            <a:extLst>
              <a:ext uri="{FF2B5EF4-FFF2-40B4-BE49-F238E27FC236}">
                <a16:creationId xmlns:a16="http://schemas.microsoft.com/office/drawing/2014/main" id="{0098D421-7C6E-4A62-BCCB-6EE504403635}"/>
              </a:ext>
            </a:extLst>
          </p:cNvPr>
          <p:cNvSpPr/>
          <p:nvPr userDrawn="1"/>
        </p:nvSpPr>
        <p:spPr>
          <a:xfrm>
            <a:off x="401463" y="984351"/>
            <a:ext cx="2391237" cy="48923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20" name="Status Bar">
            <a:extLst>
              <a:ext uri="{FF2B5EF4-FFF2-40B4-BE49-F238E27FC236}">
                <a16:creationId xmlns:a16="http://schemas.microsoft.com/office/drawing/2014/main" id="{F4DD78E4-0698-4915-BD72-182BDC98706B}"/>
              </a:ext>
            </a:extLst>
          </p:cNvPr>
          <p:cNvGrpSpPr/>
          <p:nvPr userDrawn="1"/>
        </p:nvGrpSpPr>
        <p:grpSpPr>
          <a:xfrm>
            <a:off x="401463" y="984350"/>
            <a:ext cx="2391238" cy="152400"/>
            <a:chOff x="490448" y="1268402"/>
            <a:chExt cx="2391238" cy="152400"/>
          </a:xfrm>
        </p:grpSpPr>
        <p:sp>
          <p:nvSpPr>
            <p:cNvPr id="21" name="System Bar Container">
              <a:extLst>
                <a:ext uri="{FF2B5EF4-FFF2-40B4-BE49-F238E27FC236}">
                  <a16:creationId xmlns:a16="http://schemas.microsoft.com/office/drawing/2014/main" id="{3623D47C-0671-4F66-B745-928B424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48" y="1268402"/>
              <a:ext cx="2391238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me">
              <a:extLst>
                <a:ext uri="{FF2B5EF4-FFF2-40B4-BE49-F238E27FC236}">
                  <a16:creationId xmlns:a16="http://schemas.microsoft.com/office/drawing/2014/main" id="{0FCE3D78-7C64-4EB5-A6E5-FB65660F30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" name="Battery">
              <a:extLst>
                <a:ext uri="{FF2B5EF4-FFF2-40B4-BE49-F238E27FC236}">
                  <a16:creationId xmlns:a16="http://schemas.microsoft.com/office/drawing/2014/main" id="{FD4E4CBC-C5CF-419D-A362-7CFD7074D3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30" name="Battery Part 1">
                <a:extLst>
                  <a:ext uri="{FF2B5EF4-FFF2-40B4-BE49-F238E27FC236}">
                    <a16:creationId xmlns:a16="http://schemas.microsoft.com/office/drawing/2014/main" id="{6CCA7BB5-04CD-47EE-B6BC-FAF59D383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Battery Part 2">
                <a:extLst>
                  <a:ext uri="{FF2B5EF4-FFF2-40B4-BE49-F238E27FC236}">
                    <a16:creationId xmlns:a16="http://schemas.microsoft.com/office/drawing/2014/main" id="{C499BA67-2F25-43CC-AF91-F10E8DDC9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Signal Strength">
              <a:extLst>
                <a:ext uri="{FF2B5EF4-FFF2-40B4-BE49-F238E27FC236}">
                  <a16:creationId xmlns:a16="http://schemas.microsoft.com/office/drawing/2014/main" id="{F27235EF-1D48-4A5F-8FBE-5525675A63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8" name="Signal Strength Part 1">
                <a:extLst>
                  <a:ext uri="{FF2B5EF4-FFF2-40B4-BE49-F238E27FC236}">
                    <a16:creationId xmlns:a16="http://schemas.microsoft.com/office/drawing/2014/main" id="{6707E6A1-80C9-41C7-9C55-2C9643342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Signal Strength Part 2">
                <a:extLst>
                  <a:ext uri="{FF2B5EF4-FFF2-40B4-BE49-F238E27FC236}">
                    <a16:creationId xmlns:a16="http://schemas.microsoft.com/office/drawing/2014/main" id="{93C8F949-8B00-4B33-A712-E6DD05F8A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WiFi">
              <a:extLst>
                <a:ext uri="{FF2B5EF4-FFF2-40B4-BE49-F238E27FC236}">
                  <a16:creationId xmlns:a16="http://schemas.microsoft.com/office/drawing/2014/main" id="{BAA6928D-E674-40DC-A18B-116B291389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6" name="WiFi Part 1">
                <a:extLst>
                  <a:ext uri="{FF2B5EF4-FFF2-40B4-BE49-F238E27FC236}">
                    <a16:creationId xmlns:a16="http://schemas.microsoft.com/office/drawing/2014/main" id="{8EA8705E-E39E-4601-8F35-726FB77C4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WiFi Part 2">
                <a:extLst>
                  <a:ext uri="{FF2B5EF4-FFF2-40B4-BE49-F238E27FC236}">
                    <a16:creationId xmlns:a16="http://schemas.microsoft.com/office/drawing/2014/main" id="{6DA88F5F-D9CE-44F3-9AA4-05344DC9E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1" name="Window Frame"/>
          <p:cNvSpPr/>
          <p:nvPr userDrawn="1"/>
        </p:nvSpPr>
        <p:spPr>
          <a:xfrm>
            <a:off x="406065" y="1134790"/>
            <a:ext cx="2391238" cy="4731593"/>
          </a:xfrm>
          <a:prstGeom prst="rect">
            <a:avLst/>
          </a:prstGeom>
          <a:solidFill>
            <a:srgbClr val="FFFFFF"/>
          </a:solidFill>
          <a:ln w="6350">
            <a:solidFill>
              <a:srgbClr val="0078D7"/>
            </a:solidFill>
          </a:ln>
          <a:effectLst>
            <a:outerShdw blurRad="1524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80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2520873" y="113080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1463" y="1168399"/>
            <a:ext cx="2391237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9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타이틀 입력</a:t>
            </a:r>
          </a:p>
        </p:txBody>
      </p:sp>
      <p:sp>
        <p:nvSpPr>
          <p:cNvPr id="50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0035" y="1431895"/>
            <a:ext cx="2391237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텍스트 입력</a:t>
            </a:r>
          </a:p>
        </p:txBody>
      </p:sp>
      <p:sp>
        <p:nvSpPr>
          <p:cNvPr id="2" name="텍스트 개체 틀 13">
            <a:extLst>
              <a:ext uri="{FF2B5EF4-FFF2-40B4-BE49-F238E27FC236}">
                <a16:creationId xmlns:a16="http://schemas.microsoft.com/office/drawing/2014/main" id="{DAE439FF-A690-209F-4FDD-295E6E27B3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3185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13">
            <a:extLst>
              <a:ext uri="{FF2B5EF4-FFF2-40B4-BE49-F238E27FC236}">
                <a16:creationId xmlns:a16="http://schemas.microsoft.com/office/drawing/2014/main" id="{1A901024-0EEA-4153-C86D-2A3B467D89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8521" y="1017100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sym typeface="Wingdings 3" pitchFamily="18" charset="2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 3" pitchFamily="18" charset="2"/>
              </a:rPr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4" name="텍스트 개체 틀 13">
            <a:extLst>
              <a:ext uri="{FF2B5EF4-FFF2-40B4-BE49-F238E27FC236}">
                <a16:creationId xmlns:a16="http://schemas.microsoft.com/office/drawing/2014/main" id="{86044CD4-B7F8-0ADE-2F78-FC8F217BE1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7234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515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9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. 모바일 레이어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68655" y="39104"/>
          <a:ext cx="12044884" cy="457508"/>
        </p:xfrm>
        <a:graphic>
          <a:graphicData uri="http://schemas.openxmlformats.org/drawingml/2006/table">
            <a:tbl>
              <a:tblPr/>
              <a:tblGrid>
                <a:gridCol w="1280311">
                  <a:extLst>
                    <a:ext uri="{9D8B030D-6E8A-4147-A177-3AD203B41FA5}">
                      <a16:colId xmlns:a16="http://schemas.microsoft.com/office/drawing/2014/main" val="2877183385"/>
                    </a:ext>
                  </a:extLst>
                </a:gridCol>
                <a:gridCol w="4594634">
                  <a:extLst>
                    <a:ext uri="{9D8B030D-6E8A-4147-A177-3AD203B41FA5}">
                      <a16:colId xmlns:a16="http://schemas.microsoft.com/office/drawing/2014/main" val="3306303773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2579812691"/>
                    </a:ext>
                  </a:extLst>
                </a:gridCol>
                <a:gridCol w="2820276">
                  <a:extLst>
                    <a:ext uri="{9D8B030D-6E8A-4147-A177-3AD203B41FA5}">
                      <a16:colId xmlns:a16="http://schemas.microsoft.com/office/drawing/2014/main" val="515856644"/>
                    </a:ext>
                  </a:extLst>
                </a:gridCol>
                <a:gridCol w="919702">
                  <a:extLst>
                    <a:ext uri="{9D8B030D-6E8A-4147-A177-3AD203B41FA5}">
                      <a16:colId xmlns:a16="http://schemas.microsoft.com/office/drawing/2014/main" val="295316685"/>
                    </a:ext>
                  </a:extLst>
                </a:gridCol>
                <a:gridCol w="1651485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</a:tblGrid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화면명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프로그램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경로</a:t>
                      </a: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적용유형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46C85BE7-632B-72C7-A446-959083FA04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655" y="552262"/>
            <a:ext cx="9448408" cy="593915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370728">
              <a:defRPr/>
            </a:pPr>
            <a:endParaRPr lang="ko-KR" altLang="en-US" sz="572" b="1" dirty="0">
              <a:solidFill>
                <a:prstClr val="black"/>
              </a:solidFill>
              <a:latin typeface="Arial Narrow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17" name="슬라이드 번호 개체 틀 13">
            <a:extLst>
              <a:ext uri="{FF2B5EF4-FFF2-40B4-BE49-F238E27FC236}">
                <a16:creationId xmlns:a16="http://schemas.microsoft.com/office/drawing/2014/main" id="{17D37DB4-4BA8-E41B-80EA-17AACA8680E5}"/>
              </a:ext>
            </a:extLst>
          </p:cNvPr>
          <p:cNvSpPr txBox="1">
            <a:spLocks/>
          </p:cNvSpPr>
          <p:nvPr userDrawn="1"/>
        </p:nvSpPr>
        <p:spPr>
          <a:xfrm>
            <a:off x="11078640" y="63082"/>
            <a:ext cx="914301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defTabSz="914400">
              <a:defRPr/>
            </a:pPr>
            <a:endParaRPr kumimoji="1" lang="ko-KR" altLang="en-US" sz="800" b="1" kern="1200" dirty="0">
              <a:solidFill>
                <a:srgbClr val="808080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053F0C-0876-E834-8F1A-2F3ACC95E5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003" y="45969"/>
            <a:ext cx="4583971" cy="205739"/>
          </a:xfrm>
        </p:spPr>
        <p:txBody>
          <a:bodyPr>
            <a:noAutofit/>
          </a:bodyPr>
          <a:lstStyle>
            <a:lvl1pPr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31637A3-99AA-D9D6-3A8D-B627B0EDB2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8530328"/>
              </p:ext>
            </p:extLst>
          </p:nvPr>
        </p:nvGraphicFramePr>
        <p:xfrm>
          <a:off x="9550425" y="545729"/>
          <a:ext cx="2563113" cy="686262"/>
        </p:xfrm>
        <a:graphic>
          <a:graphicData uri="http://schemas.openxmlformats.org/drawingml/2006/table">
            <a:tbl>
              <a:tblPr/>
              <a:tblGrid>
                <a:gridCol w="854371">
                  <a:extLst>
                    <a:ext uri="{9D8B030D-6E8A-4147-A177-3AD203B41FA5}">
                      <a16:colId xmlns:a16="http://schemas.microsoft.com/office/drawing/2014/main" val="680717040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144549997"/>
                    </a:ext>
                  </a:extLst>
                </a:gridCol>
                <a:gridCol w="854371">
                  <a:extLst>
                    <a:ext uri="{9D8B030D-6E8A-4147-A177-3AD203B41FA5}">
                      <a16:colId xmlns:a16="http://schemas.microsoft.com/office/drawing/2014/main" val="142654637"/>
                    </a:ext>
                  </a:extLst>
                </a:gridCol>
              </a:tblGrid>
              <a:tr h="2287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작업대상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003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디자인</a:t>
                      </a: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퍼블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B금융 제목체 Medium" panose="020B0603000000000000" pitchFamily="50" charset="-127"/>
                          <a:ea typeface="KB금융 제목체 Medium" panose="020B0603000000000000" pitchFamily="50" charset="-127"/>
                          <a:sym typeface="Wingdings 3" pitchFamily="18" charset="2"/>
                        </a:rPr>
                        <a:t>개발</a:t>
                      </a: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04166"/>
                  </a:ext>
                </a:extLst>
              </a:tr>
              <a:tr h="22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제목체 Medium" panose="020B0603000000000000" pitchFamily="50" charset="-127"/>
                        <a:ea typeface="KB금융 제목체 Medium" panose="020B0603000000000000" pitchFamily="50" charset="-127"/>
                        <a:sym typeface="Wingdings 3" pitchFamily="18" charset="2"/>
                      </a:endParaRPr>
                    </a:p>
                  </a:txBody>
                  <a:tcPr marT="45751" marB="45751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14891"/>
                  </a:ext>
                </a:extLst>
              </a:tr>
            </a:tbl>
          </a:graphicData>
        </a:graphic>
      </p:graphicFrame>
      <p:sp>
        <p:nvSpPr>
          <p:cNvPr id="62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1003" y="257176"/>
            <a:ext cx="816606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1Depth &gt; 2Depth &gt; 3Depth &gt; TAB &gt; TAB</a:t>
            </a:r>
            <a:endParaRPr lang="ko-KR" altLang="en-US" dirty="0"/>
          </a:p>
        </p:txBody>
      </p:sp>
      <p:sp>
        <p:nvSpPr>
          <p:cNvPr id="63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3838" y="30632"/>
            <a:ext cx="2836588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프로그램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4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65722" y="26510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6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65720" y="272047"/>
            <a:ext cx="1647816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 err="1"/>
              <a:t>적용유형</a:t>
            </a:r>
            <a:r>
              <a:rPr lang="ko-KR" altLang="en-US" dirty="0"/>
              <a:t> 입력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D1CF89A-A30B-0DD3-890B-ED50224BDE56}"/>
              </a:ext>
            </a:extLst>
          </p:cNvPr>
          <p:cNvSpPr/>
          <p:nvPr userDrawn="1"/>
        </p:nvSpPr>
        <p:spPr bwMode="auto">
          <a:xfrm>
            <a:off x="9550426" y="1255390"/>
            <a:ext cx="2563113" cy="214314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839" tIns="45419" rIns="90839" bIns="45419" numCol="1" rtlCol="0" anchor="ctr" anchorCtr="0" compatLnSpc="1">
            <a:prstTxWarp prst="textNoShape">
              <a:avLst/>
            </a:prstTxWarp>
          </a:bodyPr>
          <a:lstStyle/>
          <a:p>
            <a:pPr algn="ctr" defTabSz="90839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>
                <a:solidFill>
                  <a:schemeClr val="bg1"/>
                </a:solidFill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Description</a:t>
            </a:r>
            <a:endParaRPr kumimoji="1" lang="ko-KR" altLang="en-US" sz="800" b="1" dirty="0">
              <a:solidFill>
                <a:schemeClr val="bg1"/>
              </a:solidFill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74" name="모서리가 둥근 직사각형 73"/>
          <p:cNvSpPr/>
          <p:nvPr userDrawn="1"/>
        </p:nvSpPr>
        <p:spPr>
          <a:xfrm>
            <a:off x="5842369" y="6586770"/>
            <a:ext cx="507264" cy="166574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endParaRPr lang="en-US" altLang="ko-KR" sz="1000" dirty="0">
              <a:ln>
                <a:solidFill>
                  <a:srgbClr val="F8B500">
                    <a:alpha val="0"/>
                  </a:srgbClr>
                </a:solidFill>
              </a:ln>
              <a:solidFill>
                <a:srgbClr val="292929"/>
              </a:solidFill>
              <a:latin typeface="Futura Md BT" panose="020B0602020204020303" pitchFamily="34" charset="0"/>
              <a:ea typeface="KB금융 제목체 Medium" panose="020B0603000000000000" pitchFamily="50" charset="-127"/>
            </a:endParaRPr>
          </a:p>
        </p:txBody>
      </p:sp>
      <p:sp>
        <p:nvSpPr>
          <p:cNvPr id="75" name="Rectangle 75"/>
          <p:cNvSpPr>
            <a:spLocks noChangeArrowheads="1"/>
          </p:cNvSpPr>
          <p:nvPr userDrawn="1"/>
        </p:nvSpPr>
        <p:spPr bwMode="auto">
          <a:xfrm>
            <a:off x="5953334" y="6600813"/>
            <a:ext cx="28533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5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4E81BA3D-65FB-4B09-89EB-BF3511329DF3}" type="slidenum">
              <a:rPr kumimoji="1" lang="en-US" altLang="ko-KR" sz="900" b="0" i="0" u="none" strike="noStrike" cap="none" normalizeH="0" baseline="0" smtClean="0">
                <a:ln>
                  <a:solidFill>
                    <a:srgbClr val="0D6FB8">
                      <a:alpha val="0"/>
                    </a:srgbClr>
                  </a:solidFill>
                </a:ln>
                <a:solidFill>
                  <a:srgbClr val="292929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cs typeface="굴림" pitchFamily="50" charset="-127"/>
              </a:rPr>
              <a:pPr marL="0" marR="0" lvl="0" indent="0" algn="ctr" defTabSz="9145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1800" b="0" i="0" u="none" strike="noStrike" cap="none" normalizeH="0" baseline="0" dirty="0">
              <a:ln>
                <a:solidFill>
                  <a:srgbClr val="0D6FB8">
                    <a:alpha val="0"/>
                  </a:srgbClr>
                </a:solidFill>
              </a:ln>
              <a:solidFill>
                <a:srgbClr val="292929"/>
              </a:solidFill>
              <a:effectLst/>
              <a:latin typeface="KB금융 제목체 Medium" panose="020B0603000000000000" pitchFamily="50" charset="-127"/>
              <a:ea typeface="KB금융 제목체 Medium" panose="020B0603000000000000" pitchFamily="50" charset="-127"/>
              <a:cs typeface="굴림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E1FF35CA-6C6C-E856-BA4C-B2ED08047E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" y="6596535"/>
            <a:ext cx="978021" cy="149184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65ACE18-0249-3891-6CDF-7CE292FA2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7985" r="17595" b="17985"/>
          <a:stretch/>
        </p:blipFill>
        <p:spPr>
          <a:xfrm>
            <a:off x="11508720" y="6607563"/>
            <a:ext cx="414437" cy="131892"/>
          </a:xfrm>
          <a:prstGeom prst="rect">
            <a:avLst/>
          </a:prstGeom>
        </p:spPr>
      </p:pic>
      <p:sp>
        <p:nvSpPr>
          <p:cNvPr id="19" name="Display">
            <a:extLst>
              <a:ext uri="{FF2B5EF4-FFF2-40B4-BE49-F238E27FC236}">
                <a16:creationId xmlns:a16="http://schemas.microsoft.com/office/drawing/2014/main" id="{0098D421-7C6E-4A62-BCCB-6EE504403635}"/>
              </a:ext>
            </a:extLst>
          </p:cNvPr>
          <p:cNvSpPr/>
          <p:nvPr userDrawn="1"/>
        </p:nvSpPr>
        <p:spPr>
          <a:xfrm>
            <a:off x="401463" y="984351"/>
            <a:ext cx="2391237" cy="48923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20" name="Status Bar">
            <a:extLst>
              <a:ext uri="{FF2B5EF4-FFF2-40B4-BE49-F238E27FC236}">
                <a16:creationId xmlns:a16="http://schemas.microsoft.com/office/drawing/2014/main" id="{F4DD78E4-0698-4915-BD72-182BDC98706B}"/>
              </a:ext>
            </a:extLst>
          </p:cNvPr>
          <p:cNvGrpSpPr/>
          <p:nvPr userDrawn="1"/>
        </p:nvGrpSpPr>
        <p:grpSpPr>
          <a:xfrm>
            <a:off x="401463" y="984350"/>
            <a:ext cx="2391238" cy="152400"/>
            <a:chOff x="490448" y="1268402"/>
            <a:chExt cx="2391238" cy="152400"/>
          </a:xfrm>
        </p:grpSpPr>
        <p:sp>
          <p:nvSpPr>
            <p:cNvPr id="21" name="System Bar Container">
              <a:extLst>
                <a:ext uri="{FF2B5EF4-FFF2-40B4-BE49-F238E27FC236}">
                  <a16:creationId xmlns:a16="http://schemas.microsoft.com/office/drawing/2014/main" id="{3623D47C-0671-4F66-B745-928B424D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48" y="1268402"/>
              <a:ext cx="2391238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me">
              <a:extLst>
                <a:ext uri="{FF2B5EF4-FFF2-40B4-BE49-F238E27FC236}">
                  <a16:creationId xmlns:a16="http://schemas.microsoft.com/office/drawing/2014/main" id="{0FCE3D78-7C64-4EB5-A6E5-FB65660F30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" name="Battery">
              <a:extLst>
                <a:ext uri="{FF2B5EF4-FFF2-40B4-BE49-F238E27FC236}">
                  <a16:creationId xmlns:a16="http://schemas.microsoft.com/office/drawing/2014/main" id="{FD4E4CBC-C5CF-419D-A362-7CFD7074D3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30" name="Battery Part 1">
                <a:extLst>
                  <a:ext uri="{FF2B5EF4-FFF2-40B4-BE49-F238E27FC236}">
                    <a16:creationId xmlns:a16="http://schemas.microsoft.com/office/drawing/2014/main" id="{6CCA7BB5-04CD-47EE-B6BC-FAF59D383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Battery Part 2">
                <a:extLst>
                  <a:ext uri="{FF2B5EF4-FFF2-40B4-BE49-F238E27FC236}">
                    <a16:creationId xmlns:a16="http://schemas.microsoft.com/office/drawing/2014/main" id="{C499BA67-2F25-43CC-AF91-F10E8DDC9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Signal Strength">
              <a:extLst>
                <a:ext uri="{FF2B5EF4-FFF2-40B4-BE49-F238E27FC236}">
                  <a16:creationId xmlns:a16="http://schemas.microsoft.com/office/drawing/2014/main" id="{F27235EF-1D48-4A5F-8FBE-5525675A63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8" name="Signal Strength Part 1">
                <a:extLst>
                  <a:ext uri="{FF2B5EF4-FFF2-40B4-BE49-F238E27FC236}">
                    <a16:creationId xmlns:a16="http://schemas.microsoft.com/office/drawing/2014/main" id="{6707E6A1-80C9-41C7-9C55-2C9643342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Signal Strength Part 2">
                <a:extLst>
                  <a:ext uri="{FF2B5EF4-FFF2-40B4-BE49-F238E27FC236}">
                    <a16:creationId xmlns:a16="http://schemas.microsoft.com/office/drawing/2014/main" id="{93C8F949-8B00-4B33-A712-E6DD05F8A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WiFi">
              <a:extLst>
                <a:ext uri="{FF2B5EF4-FFF2-40B4-BE49-F238E27FC236}">
                  <a16:creationId xmlns:a16="http://schemas.microsoft.com/office/drawing/2014/main" id="{BAA6928D-E674-40DC-A18B-116B291389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6" name="WiFi Part 1">
                <a:extLst>
                  <a:ext uri="{FF2B5EF4-FFF2-40B4-BE49-F238E27FC236}">
                    <a16:creationId xmlns:a16="http://schemas.microsoft.com/office/drawing/2014/main" id="{8EA8705E-E39E-4601-8F35-726FB77C4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WiFi Part 2">
                <a:extLst>
                  <a:ext uri="{FF2B5EF4-FFF2-40B4-BE49-F238E27FC236}">
                    <a16:creationId xmlns:a16="http://schemas.microsoft.com/office/drawing/2014/main" id="{6DA88F5F-D9CE-44F3-9AA4-05344DC9E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486567-FFD6-47AA-9126-0313D8FA2C8B}"/>
              </a:ext>
            </a:extLst>
          </p:cNvPr>
          <p:cNvSpPr/>
          <p:nvPr userDrawn="1"/>
        </p:nvSpPr>
        <p:spPr>
          <a:xfrm>
            <a:off x="403817" y="1136715"/>
            <a:ext cx="2388884" cy="4760594"/>
          </a:xfrm>
          <a:prstGeom prst="rect">
            <a:avLst/>
          </a:prstGeom>
          <a:solidFill>
            <a:schemeClr val="tx1"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7" name="Message Dialog" descr="&lt;SmartSettings&gt;&lt;SmartResize enabled=&quot;True&quot; minWidth=&quot;100&quot; minHeight=&quot;4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486972" y="2469734"/>
            <a:ext cx="2218380" cy="1315925"/>
            <a:chOff x="2986988" y="2752584"/>
            <a:chExt cx="2024526" cy="1604207"/>
          </a:xfrm>
        </p:grpSpPr>
        <p:sp>
          <p:nvSpPr>
            <p:cNvPr id="38" name="Window Frame"/>
            <p:cNvSpPr/>
            <p:nvPr/>
          </p:nvSpPr>
          <p:spPr>
            <a:xfrm>
              <a:off x="2986989" y="2752584"/>
              <a:ext cx="2024525" cy="15731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Button" descr="&lt;SmartSettings&gt;&lt;SmartResize anchorLeft=&quot;None&quot; anchorTop=&quot;Non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2986988" y="4010689"/>
              <a:ext cx="2024525" cy="346102"/>
            </a:xfrm>
            <a:prstGeom prst="rect">
              <a:avLst/>
            </a:prstGeom>
            <a:solidFill>
              <a:srgbClr val="ACCBF9">
                <a:lumMod val="25000"/>
              </a:srgbClr>
            </a:solidFill>
            <a:ln w="3175">
              <a:solidFill>
                <a:srgbClr val="002060"/>
              </a:solidFill>
              <a:round/>
              <a:headEnd/>
              <a:tailEnd/>
            </a:ln>
          </p:spPr>
          <p:txBody>
            <a:bodyPr wrap="square" lIns="252000" tIns="72000" rIns="252000" bIns="72000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spc="-9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확인</a:t>
              </a:r>
              <a:endParaRPr kumimoji="1" lang="en-US" sz="900" b="1" spc="-9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2" name="텍스트 개체 틀 13">
            <a:extLst>
              <a:ext uri="{FF2B5EF4-FFF2-40B4-BE49-F238E27FC236}">
                <a16:creationId xmlns:a16="http://schemas.microsoft.com/office/drawing/2014/main" id="{1B4A6F91-709E-48F4-ADF7-53E387F178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7447" y="2623011"/>
            <a:ext cx="1999074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l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ko-KR" altLang="en-US" dirty="0"/>
              <a:t>텍스트 입력</a:t>
            </a:r>
          </a:p>
        </p:txBody>
      </p:sp>
      <p:sp>
        <p:nvSpPr>
          <p:cNvPr id="2" name="텍스트 개체 틀 13">
            <a:extLst>
              <a:ext uri="{FF2B5EF4-FFF2-40B4-BE49-F238E27FC236}">
                <a16:creationId xmlns:a16="http://schemas.microsoft.com/office/drawing/2014/main" id="{EE2D0623-5FA0-F9CF-7184-F4A10F25D75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3185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13">
            <a:extLst>
              <a:ext uri="{FF2B5EF4-FFF2-40B4-BE49-F238E27FC236}">
                <a16:creationId xmlns:a16="http://schemas.microsoft.com/office/drawing/2014/main" id="{86744BE0-E0EE-7FC5-F4D5-4760C205EB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8521" y="1017100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B금융 제목체 Medium" panose="020B0603000000000000" pitchFamily="50" charset="-127"/>
                <a:ea typeface="KB금융 제목체 Medium" panose="020B0603000000000000" pitchFamily="50" charset="-127"/>
                <a:sym typeface="Wingdings 3" pitchFamily="18" charset="2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sym typeface="Wingdings 3" pitchFamily="18" charset="2"/>
              </a:rPr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4" name="텍스트 개체 틀 13">
            <a:extLst>
              <a:ext uri="{FF2B5EF4-FFF2-40B4-BE49-F238E27FC236}">
                <a16:creationId xmlns:a16="http://schemas.microsoft.com/office/drawing/2014/main" id="{7F4ACF29-86AF-773B-4DC5-418EA92812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72347" y="1017106"/>
            <a:ext cx="811880" cy="227744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marL="0" indent="0" algn="ctr">
              <a:buNone/>
              <a:defRPr sz="800" b="0">
                <a:latin typeface="KB금융 제목체 Medium" panose="020B0603000000000000" pitchFamily="50" charset="-127"/>
                <a:ea typeface="KB금융 제목체 Medium" panose="020B0603000000000000" pitchFamily="50" charset="-127"/>
              </a:defRPr>
            </a:lvl1pPr>
          </a:lstStyle>
          <a:p>
            <a:pPr lvl="0"/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4704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9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81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2" r:id="rId3"/>
    <p:sldLayoutId id="2147483696" r:id="rId4"/>
    <p:sldLayoutId id="2147483693" r:id="rId5"/>
    <p:sldLayoutId id="2147483701" r:id="rId6"/>
    <p:sldLayoutId id="214748370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A_LI02UE021002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a_hm01ho011000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4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a_li02li011000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8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a_li02ue021000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9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a_li02ue021001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08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5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Futura Md BT</vt:lpstr>
      <vt:lpstr>KB금융 본문체 Medium</vt:lpstr>
      <vt:lpstr>KB금융 제목체 Medium</vt:lpstr>
      <vt:lpstr>굴림</vt:lpstr>
      <vt:lpstr>맑은 고딕</vt:lpstr>
      <vt:lpstr>Arial</vt:lpstr>
      <vt:lpstr>Arial Narrow</vt:lpstr>
      <vt:lpstr>Segoe UI</vt:lpstr>
      <vt:lpstr>Wingdings 3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KBLI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정상인(LA318)</dc:creator>
  <cp:lastModifiedBy>Netive</cp:lastModifiedBy>
  <cp:revision>124</cp:revision>
  <dcterms:created xsi:type="dcterms:W3CDTF">2023-04-05T05:36:29Z</dcterms:created>
  <dcterms:modified xsi:type="dcterms:W3CDTF">2023-06-15T06:03:40Z</dcterms:modified>
</cp:coreProperties>
</file>