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CDC-9664-4331-AF61-BBCBF6649A8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D458B-138E-489A-875C-94409F70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9B9282-B218-4EAA-89CD-CE2F2AA1575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7EC3-6235-4EEC-BAE5-C183748454B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E19D-1AF0-4A6A-AE70-AB8BE6E377C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94A-E5BB-4364-B7B7-38D4213FBE65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334-DBF5-4B24-A0D3-7BA541F0C04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556-5A03-4E26-B398-85F2A9E57DA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0919-32E5-458A-BB18-C264B2194174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0DD-2B98-461C-81B8-5FFDCC6632A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451B-94C7-4421-87C4-A62AB54E20D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991-8FD0-4CCD-A8BE-FAF81D72605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0263-1D12-4B31-8238-B0F1DE7CF25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35A3-FFB4-42D6-B218-B047C60844D7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9F1C-52BE-4729-85B2-FE5283DC2CE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93D-79FF-4CA6-9D41-D94ED965B84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C02-DE67-411A-9312-4521D743B117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ACA9-7396-4636-9C69-01E39F24A74D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49F3-AD41-49B7-BE6A-B393728D716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CFF-C75B-4563-B08C-0FA17E22AC3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ch-mo.ru/obrazovanie/school-divisions/college-space-engineering-technolog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5C194-E9DE-4AB8-A25B-72792FEC5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Универсальные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A7391C-19EF-4A64-8B9B-28AB49188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Целовальникова Любовь Станиславовна</a:t>
            </a:r>
          </a:p>
          <a:p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Проверила: </a:t>
            </a:r>
            <a:r>
              <a:rPr lang="ru-R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лихторенко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олеся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сергеевна</a:t>
            </a:r>
            <a:endParaRPr lang="ru-RU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5E10B4E-3A9C-40DB-A487-18789087128B}"/>
              </a:ext>
            </a:extLst>
          </p:cNvPr>
          <p:cNvSpPr txBox="1">
            <a:spLocks/>
          </p:cNvSpPr>
          <p:nvPr/>
        </p:nvSpPr>
        <p:spPr bwMode="invGray">
          <a:xfrm>
            <a:off x="1876423" y="248445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Колледж космического машиностроения и технологий</a:t>
            </a:r>
            <a:endParaRPr lang="ru-RU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39526C0-51A1-4B5B-AAD8-FA7B0EECE1BB}"/>
              </a:ext>
            </a:extLst>
          </p:cNvPr>
          <p:cNvSpPr txBox="1">
            <a:spLocks/>
          </p:cNvSpPr>
          <p:nvPr/>
        </p:nvSpPr>
        <p:spPr>
          <a:xfrm>
            <a:off x="1700212" y="52022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Королёв, 2022</a:t>
            </a:r>
          </a:p>
        </p:txBody>
      </p:sp>
    </p:spTree>
    <p:extLst>
      <p:ext uri="{BB962C8B-B14F-4D97-AF65-F5344CB8AC3E}">
        <p14:creationId xmlns:p14="http://schemas.microsoft.com/office/powerpoint/2010/main" val="192417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CEAC-0003-4AF3-8710-BBA45E94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однопользовательские ЭВМ или персональные компьютеры (ПК)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69621-CD30-4FE8-B814-CD2FF91E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Характеристики: </a:t>
            </a:r>
          </a:p>
          <a:p>
            <a:r>
              <a:rPr lang="ru-RU" dirty="0"/>
              <a:t>малая стоимость</a:t>
            </a:r>
          </a:p>
          <a:p>
            <a:r>
              <a:rPr lang="ru-RU" dirty="0"/>
              <a:t>автономность эксплуатации</a:t>
            </a:r>
          </a:p>
          <a:p>
            <a:r>
              <a:rPr lang="ru-RU" dirty="0"/>
              <a:t>гибкость архитектуры</a:t>
            </a:r>
          </a:p>
          <a:p>
            <a:r>
              <a:rPr lang="ru-RU" dirty="0"/>
              <a:t>«дружественность» операционной системы и прочего программного обеспечения для пользователя;</a:t>
            </a:r>
          </a:p>
          <a:p>
            <a:pPr algn="l"/>
            <a:r>
              <a:rPr lang="ru-RU" dirty="0"/>
              <a:t>высокую надежность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244226-27B3-4803-94BA-44C44F9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E2C51-231A-4F7E-8720-ABC15E63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2F17BE-EAA4-4CD9-8631-08A91387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16ACA-1E15-4A30-B41B-0BA8944D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1BF8B-023E-4CE8-877C-73B334AB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Универсальная ЭВМ [</a:t>
            </a:r>
            <a:r>
              <a:rPr lang="ru-RU" b="1" dirty="0" err="1"/>
              <a:t>universal</a:t>
            </a:r>
            <a:r>
              <a:rPr lang="ru-RU" b="1" dirty="0"/>
              <a:t> </a:t>
            </a:r>
            <a:r>
              <a:rPr lang="ru-RU" b="1" dirty="0" err="1"/>
              <a:t>computer</a:t>
            </a:r>
            <a:r>
              <a:rPr lang="ru-RU" b="1" dirty="0"/>
              <a:t> ] </a:t>
            </a:r>
            <a:r>
              <a:rPr lang="ru-RU" dirty="0"/>
              <a:t>- ЭВМ, предназначенная для решения широкого класса задач. ЭВМ этого класса имеют разветвленную и алгоритмически полную систему операций, иерархическую структуру ЗУ и развитую систему устройств ввода-вывода данных.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44D0E-FBED-4C8F-AE76-F028DAD9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48F23F-3217-4AA3-847A-B34A0073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7" t="25015" r="7001" b="6753"/>
          <a:stretch/>
        </p:blipFill>
        <p:spPr bwMode="auto">
          <a:xfrm>
            <a:off x="7870177" y="1939114"/>
            <a:ext cx="3536576" cy="46639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AB9AD-C608-43F6-8E31-BEE06172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решает универсальная </a:t>
            </a:r>
            <a:r>
              <a:rPr lang="ru-RU" dirty="0" err="1"/>
              <a:t>эвм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7A410-B44B-49D4-88E8-07882913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320663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Технические</a:t>
            </a:r>
          </a:p>
          <a:p>
            <a:r>
              <a:rPr lang="ru-RU" dirty="0"/>
              <a:t>Экономические</a:t>
            </a:r>
          </a:p>
          <a:p>
            <a:r>
              <a:rPr lang="ru-RU" dirty="0"/>
              <a:t>Математические</a:t>
            </a:r>
          </a:p>
          <a:p>
            <a:r>
              <a:rPr lang="ru-RU" dirty="0"/>
              <a:t>Информационные</a:t>
            </a:r>
          </a:p>
          <a:p>
            <a:r>
              <a:rPr lang="ru-RU" dirty="0"/>
              <a:t>Другие</a:t>
            </a:r>
          </a:p>
          <a:p>
            <a:pPr marL="0" indent="0">
              <a:buNone/>
            </a:pPr>
            <a:r>
              <a:rPr lang="ru-RU" dirty="0"/>
              <a:t>Все они отличающихся сложностью алгоритмов и большими объемами обрабатываемых данных.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4B4461-FC9D-43F3-8D45-5EDE53E5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8D4B3-02C9-4D27-99EB-968123AA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Иерархическая </a:t>
            </a:r>
            <a:r>
              <a:rPr lang="ru-RU" dirty="0"/>
              <a:t>структура ЗУ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ED0E9-158E-47E5-8302-01461427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Персональные компьютеры имеют четыре иерархических уровня памяти: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- микропроцессорная память (МПП);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- регистровая кэш-память;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- основная память (ОП);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- внешняя память (ВЗУ).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FB270-B36A-4C4C-AEFA-7BB2A04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921EAB-0ECE-499A-80D6-74E751B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794A63A-AE60-4875-9666-4DDAB8B5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94"/>
          <a:stretch/>
        </p:blipFill>
        <p:spPr bwMode="auto">
          <a:xfrm>
            <a:off x="223666" y="93389"/>
            <a:ext cx="9013550" cy="3335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ED3D65-2A5C-4272-B65B-2863F1FC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9"/>
          <a:stretch/>
        </p:blipFill>
        <p:spPr bwMode="auto">
          <a:xfrm>
            <a:off x="5821461" y="3514322"/>
            <a:ext cx="6370540" cy="3335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27FC8-BAF4-4449-8F7D-61DD8A0CAD2D}"/>
              </a:ext>
            </a:extLst>
          </p:cNvPr>
          <p:cNvSpPr txBox="1"/>
          <p:nvPr/>
        </p:nvSpPr>
        <p:spPr>
          <a:xfrm>
            <a:off x="917762" y="3957028"/>
            <a:ext cx="5178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Сравнительные характеристики запоминающих устройств </a:t>
            </a:r>
          </a:p>
        </p:txBody>
      </p:sp>
    </p:spTree>
    <p:extLst>
      <p:ext uri="{BB962C8B-B14F-4D97-AF65-F5344CB8AC3E}">
        <p14:creationId xmlns:p14="http://schemas.microsoft.com/office/powerpoint/2010/main" val="42376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B15B7-D0C5-40F4-B5FC-079D3BD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2F3A62-87A3-4F84-8A14-0789B7867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0" y="301336"/>
            <a:ext cx="8519160" cy="6255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02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9BD6F-39AF-4A24-9FFE-08ED37A8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Характерными чертами универсальных ЭВМ являются: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3AA6B-D56C-4E67-9DBA-CC586C6C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7294"/>
          </a:xfrm>
        </p:spPr>
        <p:txBody>
          <a:bodyPr>
            <a:normAutofit/>
          </a:bodyPr>
          <a:lstStyle/>
          <a:p>
            <a:pPr marL="0" marR="285750" indent="0">
              <a:spcAft>
                <a:spcPts val="600"/>
              </a:spcAft>
              <a:buNone/>
            </a:pPr>
            <a:r>
              <a:rPr lang="ru-RU" dirty="0"/>
              <a:t>• высокая производительность; </a:t>
            </a:r>
            <a:br>
              <a:rPr lang="ru-RU" dirty="0"/>
            </a:br>
            <a:r>
              <a:rPr lang="ru-RU" dirty="0"/>
              <a:t>• разнообразие форм обрабатываемых данных (двоичные, десятичные, символьные) при большом диапазоне их изменения и высокой точности их представления; </a:t>
            </a:r>
            <a:br>
              <a:rPr lang="ru-RU" dirty="0"/>
            </a:br>
            <a:r>
              <a:rPr lang="ru-RU" dirty="0"/>
              <a:t>• обширная номенклатура выполняемых операций, как арифметических, логических, так и специальных; </a:t>
            </a:r>
            <a:br>
              <a:rPr lang="ru-RU" dirty="0"/>
            </a:br>
            <a:r>
              <a:rPr lang="ru-RU" dirty="0"/>
              <a:t>• большая емкость оперативной памяти; </a:t>
            </a:r>
            <a:br>
              <a:rPr lang="ru-RU" dirty="0"/>
            </a:br>
            <a:r>
              <a:rPr lang="ru-RU" dirty="0"/>
              <a:t>• развитая организация системы ввода-вывода информации, обеспечивающая подключение разнообразных внешних устройств.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4BECC-16F5-47EA-88E9-18C8DF13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555C4-B0F3-4933-B7A9-8E13931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23F4C3-7139-4986-861B-DE3CF713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72" y="155402"/>
            <a:ext cx="8916655" cy="654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78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0023-1CA2-4D34-A650-797E5DED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многопользовательские ЭВМ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27161-7938-4235-B5A0-F80BA473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Универсальные многопользовательские ЭВМ - это мощные микро ЭВМ, используемые в компьютерных сетях, оборудованные несколькими видеотерминалами и функционирующие в режиме разделения времени, что позволяет эффективно работать на них сразу нескольким пользователям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8287DF-DE04-4B1A-A131-56798AE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6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143</TotalTime>
  <Words>271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Контур</vt:lpstr>
      <vt:lpstr>Универсальные ЭВМ</vt:lpstr>
      <vt:lpstr>Определение</vt:lpstr>
      <vt:lpstr>Какие задачи решает универсальная эвм?</vt:lpstr>
      <vt:lpstr>Иерархическая структура ЗУ </vt:lpstr>
      <vt:lpstr>Презентация PowerPoint</vt:lpstr>
      <vt:lpstr>Презентация PowerPoint</vt:lpstr>
      <vt:lpstr>Характерными чертами универсальных ЭВМ являются: </vt:lpstr>
      <vt:lpstr>Презентация PowerPoint</vt:lpstr>
      <vt:lpstr>Универсальные многопользовательские ЭВМ </vt:lpstr>
      <vt:lpstr>Универсальные однопользовательские ЭВМ или персональные компьютеры (ПК) 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Универсальные ЭВМ</dc:title>
  <dc:creator>Любовь Целовальникова</dc:creator>
  <cp:lastModifiedBy>Любовь Целовальникова</cp:lastModifiedBy>
  <cp:revision>1</cp:revision>
  <dcterms:created xsi:type="dcterms:W3CDTF">2022-01-21T00:05:42Z</dcterms:created>
  <dcterms:modified xsi:type="dcterms:W3CDTF">2022-01-21T02:29:08Z</dcterms:modified>
</cp:coreProperties>
</file>