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62" r:id="rId5"/>
    <p:sldId id="263" r:id="rId6"/>
    <p:sldId id="271" r:id="rId7"/>
    <p:sldId id="276" r:id="rId8"/>
    <p:sldId id="266" r:id="rId9"/>
    <p:sldId id="267" r:id="rId10"/>
    <p:sldId id="273" r:id="rId11"/>
    <p:sldId id="268" r:id="rId12"/>
    <p:sldId id="272" r:id="rId13"/>
    <p:sldId id="27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4" autoAdjust="0"/>
    <p:restoredTop sz="94681" autoAdjust="0"/>
  </p:normalViewPr>
  <p:slideViewPr>
    <p:cSldViewPr>
      <p:cViewPr>
        <p:scale>
          <a:sx n="66" d="100"/>
          <a:sy n="66" d="100"/>
        </p:scale>
        <p:origin x="-114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836BE-6881-4EDD-9DBC-181FF178AA8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DBCBD-5482-49C4-AF38-7CE9D910087C}">
      <dgm:prSet phldrT="[Text]" custT="1"/>
      <dgm:spPr/>
      <dgm:t>
        <a:bodyPr/>
        <a:lstStyle/>
        <a:p>
          <a:r>
            <a:rPr lang="zh-CN" altLang="en-US" sz="2800" dirty="0" smtClean="0"/>
            <a:t>珠宝店的捷克陨石</a:t>
          </a:r>
          <a:endParaRPr lang="en-US" sz="2800" dirty="0"/>
        </a:p>
      </dgm:t>
    </dgm:pt>
    <dgm:pt modelId="{5DB6F5FD-1700-47DD-BCD9-8888644E8834}" type="parTrans" cxnId="{9DE6B3C5-96C2-4FAC-8FBC-AF62CA141B9C}">
      <dgm:prSet/>
      <dgm:spPr/>
      <dgm:t>
        <a:bodyPr/>
        <a:lstStyle/>
        <a:p>
          <a:endParaRPr lang="en-US"/>
        </a:p>
      </dgm:t>
    </dgm:pt>
    <dgm:pt modelId="{8A600745-A5A8-4B95-80CE-FBBEBA61C6AC}" type="sibTrans" cxnId="{9DE6B3C5-96C2-4FAC-8FBC-AF62CA141B9C}">
      <dgm:prSet/>
      <dgm:spPr/>
      <dgm:t>
        <a:bodyPr/>
        <a:lstStyle/>
        <a:p>
          <a:endParaRPr lang="en-US"/>
        </a:p>
      </dgm:t>
    </dgm:pt>
    <dgm:pt modelId="{8C16972D-C954-4A6E-997A-9A87D14561BF}">
      <dgm:prSet phldrT="[Text]" custT="1"/>
      <dgm:spPr/>
      <dgm:t>
        <a:bodyPr/>
        <a:lstStyle/>
        <a:p>
          <a:r>
            <a:rPr lang="en-US" altLang="zh-CN" sz="2800" dirty="0" smtClean="0"/>
            <a:t>Cleaner fish</a:t>
          </a:r>
          <a:endParaRPr lang="en-US" sz="2800" dirty="0"/>
        </a:p>
      </dgm:t>
    </dgm:pt>
    <dgm:pt modelId="{28A7A110-57B2-4B9C-8B96-8E21F862668E}" type="parTrans" cxnId="{5125A74B-0717-4F4B-AD5E-8789F05C88DF}">
      <dgm:prSet/>
      <dgm:spPr/>
      <dgm:t>
        <a:bodyPr/>
        <a:lstStyle/>
        <a:p>
          <a:endParaRPr lang="en-US"/>
        </a:p>
      </dgm:t>
    </dgm:pt>
    <dgm:pt modelId="{604FEA2F-127C-4E2B-AF2A-F47EB0A8FFA8}" type="sibTrans" cxnId="{5125A74B-0717-4F4B-AD5E-8789F05C88DF}">
      <dgm:prSet/>
      <dgm:spPr/>
      <dgm:t>
        <a:bodyPr/>
        <a:lstStyle/>
        <a:p>
          <a:endParaRPr lang="en-US"/>
        </a:p>
      </dgm:t>
    </dgm:pt>
    <dgm:pt modelId="{39253ABA-CC47-414B-9268-42715CA3823D}" type="pres">
      <dgm:prSet presAssocID="{028836BE-6881-4EDD-9DBC-181FF178AA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A05252-B0E3-448F-BCB8-E59C84F72740}" type="pres">
      <dgm:prSet presAssocID="{29BDBCBD-5482-49C4-AF38-7CE9D910087C}" presName="compNode" presStyleCnt="0"/>
      <dgm:spPr/>
    </dgm:pt>
    <dgm:pt modelId="{9DE46966-15AA-406F-B277-A909F7A2D43B}" type="pres">
      <dgm:prSet presAssocID="{29BDBCBD-5482-49C4-AF38-7CE9D910087C}" presName="pictRect" presStyleLbl="node1" presStyleIdx="0" presStyleCnt="2" custScaleX="7275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0F46FF6-124D-4123-B472-880D1C8A0DE7}" type="pres">
      <dgm:prSet presAssocID="{29BDBCBD-5482-49C4-AF38-7CE9D910087C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3AD8D-6924-4F75-BB5B-C6B95128D960}" type="pres">
      <dgm:prSet presAssocID="{8A600745-A5A8-4B95-80CE-FBBEBA61C6A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0B673BF-D99F-48CA-929D-D50B2517EB13}" type="pres">
      <dgm:prSet presAssocID="{8C16972D-C954-4A6E-997A-9A87D14561BF}" presName="compNode" presStyleCnt="0"/>
      <dgm:spPr/>
    </dgm:pt>
    <dgm:pt modelId="{0E6CE741-AB6D-46A0-9B2F-8ACFCF94AE1C}" type="pres">
      <dgm:prSet presAssocID="{8C16972D-C954-4A6E-997A-9A87D14561BF}" presName="pictRect" presStyleLbl="node1" presStyleIdx="1" presStyleCnt="2" custScaleX="88709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801501D-6E2E-4B81-A3BC-B2FBFF3399EF}" type="pres">
      <dgm:prSet presAssocID="{8C16972D-C954-4A6E-997A-9A87D14561BF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E6B3C5-96C2-4FAC-8FBC-AF62CA141B9C}" srcId="{028836BE-6881-4EDD-9DBC-181FF178AA8E}" destId="{29BDBCBD-5482-49C4-AF38-7CE9D910087C}" srcOrd="0" destOrd="0" parTransId="{5DB6F5FD-1700-47DD-BCD9-8888644E8834}" sibTransId="{8A600745-A5A8-4B95-80CE-FBBEBA61C6AC}"/>
    <dgm:cxn modelId="{423884E2-0653-485B-AFB4-D0EA2D3B53BD}" type="presOf" srcId="{29BDBCBD-5482-49C4-AF38-7CE9D910087C}" destId="{10F46FF6-124D-4123-B472-880D1C8A0DE7}" srcOrd="0" destOrd="0" presId="urn:microsoft.com/office/officeart/2005/8/layout/pList1"/>
    <dgm:cxn modelId="{22F36A81-D877-446C-BDE6-81F7A5D3F672}" type="presOf" srcId="{8A600745-A5A8-4B95-80CE-FBBEBA61C6AC}" destId="{8D73AD8D-6924-4F75-BB5B-C6B95128D960}" srcOrd="0" destOrd="0" presId="urn:microsoft.com/office/officeart/2005/8/layout/pList1"/>
    <dgm:cxn modelId="{DF847AD4-9D6E-45B0-93CA-100C29C3F08D}" type="presOf" srcId="{028836BE-6881-4EDD-9DBC-181FF178AA8E}" destId="{39253ABA-CC47-414B-9268-42715CA3823D}" srcOrd="0" destOrd="0" presId="urn:microsoft.com/office/officeart/2005/8/layout/pList1"/>
    <dgm:cxn modelId="{5125A74B-0717-4F4B-AD5E-8789F05C88DF}" srcId="{028836BE-6881-4EDD-9DBC-181FF178AA8E}" destId="{8C16972D-C954-4A6E-997A-9A87D14561BF}" srcOrd="1" destOrd="0" parTransId="{28A7A110-57B2-4B9C-8B96-8E21F862668E}" sibTransId="{604FEA2F-127C-4E2B-AF2A-F47EB0A8FFA8}"/>
    <dgm:cxn modelId="{FEB7A972-C7FF-447B-92EF-BB849A2699F9}" type="presOf" srcId="{8C16972D-C954-4A6E-997A-9A87D14561BF}" destId="{0801501D-6E2E-4B81-A3BC-B2FBFF3399EF}" srcOrd="0" destOrd="0" presId="urn:microsoft.com/office/officeart/2005/8/layout/pList1"/>
    <dgm:cxn modelId="{679A7B1F-0B2D-4892-9BA7-C6F871313854}" type="presParOf" srcId="{39253ABA-CC47-414B-9268-42715CA3823D}" destId="{7EA05252-B0E3-448F-BCB8-E59C84F72740}" srcOrd="0" destOrd="0" presId="urn:microsoft.com/office/officeart/2005/8/layout/pList1"/>
    <dgm:cxn modelId="{F62C111E-738F-4B02-9109-22AB361CFF55}" type="presParOf" srcId="{7EA05252-B0E3-448F-BCB8-E59C84F72740}" destId="{9DE46966-15AA-406F-B277-A909F7A2D43B}" srcOrd="0" destOrd="0" presId="urn:microsoft.com/office/officeart/2005/8/layout/pList1"/>
    <dgm:cxn modelId="{86E64980-DCCE-4081-8187-EF06245EF265}" type="presParOf" srcId="{7EA05252-B0E3-448F-BCB8-E59C84F72740}" destId="{10F46FF6-124D-4123-B472-880D1C8A0DE7}" srcOrd="1" destOrd="0" presId="urn:microsoft.com/office/officeart/2005/8/layout/pList1"/>
    <dgm:cxn modelId="{53900166-7090-47E2-A10A-2EB6ED6D9C6C}" type="presParOf" srcId="{39253ABA-CC47-414B-9268-42715CA3823D}" destId="{8D73AD8D-6924-4F75-BB5B-C6B95128D960}" srcOrd="1" destOrd="0" presId="urn:microsoft.com/office/officeart/2005/8/layout/pList1"/>
    <dgm:cxn modelId="{523A22F5-6F65-434C-A484-4AD8423169ED}" type="presParOf" srcId="{39253ABA-CC47-414B-9268-42715CA3823D}" destId="{A0B673BF-D99F-48CA-929D-D50B2517EB13}" srcOrd="2" destOrd="0" presId="urn:microsoft.com/office/officeart/2005/8/layout/pList1"/>
    <dgm:cxn modelId="{35CF36F2-C05E-4F23-B4E8-6934CFCA3A80}" type="presParOf" srcId="{A0B673BF-D99F-48CA-929D-D50B2517EB13}" destId="{0E6CE741-AB6D-46A0-9B2F-8ACFCF94AE1C}" srcOrd="0" destOrd="0" presId="urn:microsoft.com/office/officeart/2005/8/layout/pList1"/>
    <dgm:cxn modelId="{DBBA6716-434D-4441-B935-44845ECEDAA0}" type="presParOf" srcId="{A0B673BF-D99F-48CA-929D-D50B2517EB13}" destId="{0801501D-6E2E-4B81-A3BC-B2FBFF3399E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8836BE-6881-4EDD-9DBC-181FF178AA8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DBCBD-5482-49C4-AF38-7CE9D910087C}">
      <dgm:prSet phldrT="[Text]" custT="1"/>
      <dgm:spPr/>
      <dgm:t>
        <a:bodyPr/>
        <a:lstStyle/>
        <a:p>
          <a:r>
            <a:rPr lang="zh-CN" altLang="en-US" sz="3200" dirty="0" smtClean="0"/>
            <a:t>网店的赠品</a:t>
          </a:r>
          <a:endParaRPr lang="en-US" sz="3200" dirty="0"/>
        </a:p>
      </dgm:t>
    </dgm:pt>
    <dgm:pt modelId="{5DB6F5FD-1700-47DD-BCD9-8888644E8834}" type="parTrans" cxnId="{9DE6B3C5-96C2-4FAC-8FBC-AF62CA141B9C}">
      <dgm:prSet/>
      <dgm:spPr/>
      <dgm:t>
        <a:bodyPr/>
        <a:lstStyle/>
        <a:p>
          <a:endParaRPr lang="en-US"/>
        </a:p>
      </dgm:t>
    </dgm:pt>
    <dgm:pt modelId="{8A600745-A5A8-4B95-80CE-FBBEBA61C6AC}" type="sibTrans" cxnId="{9DE6B3C5-96C2-4FAC-8FBC-AF62CA141B9C}">
      <dgm:prSet/>
      <dgm:spPr/>
      <dgm:t>
        <a:bodyPr/>
        <a:lstStyle/>
        <a:p>
          <a:endParaRPr lang="en-US"/>
        </a:p>
      </dgm:t>
    </dgm:pt>
    <dgm:pt modelId="{8C16972D-C954-4A6E-997A-9A87D14561BF}">
      <dgm:prSet phldrT="[Text]" custT="1"/>
      <dgm:spPr/>
      <dgm:t>
        <a:bodyPr/>
        <a:lstStyle/>
        <a:p>
          <a:r>
            <a:rPr lang="zh-CN" altLang="en-US" sz="3200" dirty="0" smtClean="0"/>
            <a:t>免费品茶</a:t>
          </a:r>
          <a:endParaRPr lang="en-US" sz="3200" dirty="0"/>
        </a:p>
      </dgm:t>
    </dgm:pt>
    <dgm:pt modelId="{28A7A110-57B2-4B9C-8B96-8E21F862668E}" type="parTrans" cxnId="{5125A74B-0717-4F4B-AD5E-8789F05C88DF}">
      <dgm:prSet/>
      <dgm:spPr/>
      <dgm:t>
        <a:bodyPr/>
        <a:lstStyle/>
        <a:p>
          <a:endParaRPr lang="en-US"/>
        </a:p>
      </dgm:t>
    </dgm:pt>
    <dgm:pt modelId="{604FEA2F-127C-4E2B-AF2A-F47EB0A8FFA8}" type="sibTrans" cxnId="{5125A74B-0717-4F4B-AD5E-8789F05C88DF}">
      <dgm:prSet/>
      <dgm:spPr/>
      <dgm:t>
        <a:bodyPr/>
        <a:lstStyle/>
        <a:p>
          <a:endParaRPr lang="en-US"/>
        </a:p>
      </dgm:t>
    </dgm:pt>
    <dgm:pt modelId="{867BBFAA-62D4-4E2A-8476-406CA12BA8FB}">
      <dgm:prSet phldrT="[Text]" custT="1"/>
      <dgm:spPr/>
      <dgm:t>
        <a:bodyPr/>
        <a:lstStyle/>
        <a:p>
          <a:r>
            <a:rPr lang="zh-CN" altLang="en-US" sz="3200" dirty="0" smtClean="0"/>
            <a:t>汽车店的可乐</a:t>
          </a:r>
          <a:endParaRPr lang="en-US" sz="3200" dirty="0"/>
        </a:p>
      </dgm:t>
    </dgm:pt>
    <dgm:pt modelId="{C68B4501-A5EA-4D84-9507-55EA63325C7F}" type="parTrans" cxnId="{2FA827E0-5963-406F-B3EF-8CCFCA7E911E}">
      <dgm:prSet/>
      <dgm:spPr/>
      <dgm:t>
        <a:bodyPr/>
        <a:lstStyle/>
        <a:p>
          <a:endParaRPr lang="en-US"/>
        </a:p>
      </dgm:t>
    </dgm:pt>
    <dgm:pt modelId="{E102F50C-FB59-43EA-9CCB-2F2B3E45C3C2}" type="sibTrans" cxnId="{2FA827E0-5963-406F-B3EF-8CCFCA7E911E}">
      <dgm:prSet/>
      <dgm:spPr/>
      <dgm:t>
        <a:bodyPr/>
        <a:lstStyle/>
        <a:p>
          <a:endParaRPr lang="en-US"/>
        </a:p>
      </dgm:t>
    </dgm:pt>
    <dgm:pt modelId="{39253ABA-CC47-414B-9268-42715CA3823D}" type="pres">
      <dgm:prSet presAssocID="{028836BE-6881-4EDD-9DBC-181FF178AA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A05252-B0E3-448F-BCB8-E59C84F72740}" type="pres">
      <dgm:prSet presAssocID="{29BDBCBD-5482-49C4-AF38-7CE9D910087C}" presName="compNode" presStyleCnt="0"/>
      <dgm:spPr/>
    </dgm:pt>
    <dgm:pt modelId="{9DE46966-15AA-406F-B277-A909F7A2D43B}" type="pres">
      <dgm:prSet presAssocID="{29BDBCBD-5482-49C4-AF38-7CE9D910087C}" presName="pictRect" presStyleLbl="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0F46FF6-124D-4123-B472-880D1C8A0DE7}" type="pres">
      <dgm:prSet presAssocID="{29BDBCBD-5482-49C4-AF38-7CE9D910087C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3AD8D-6924-4F75-BB5B-C6B95128D960}" type="pres">
      <dgm:prSet presAssocID="{8A600745-A5A8-4B95-80CE-FBBEBA61C6A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0B673BF-D99F-48CA-929D-D50B2517EB13}" type="pres">
      <dgm:prSet presAssocID="{8C16972D-C954-4A6E-997A-9A87D14561BF}" presName="compNode" presStyleCnt="0"/>
      <dgm:spPr/>
    </dgm:pt>
    <dgm:pt modelId="{0E6CE741-AB6D-46A0-9B2F-8ACFCF94AE1C}" type="pres">
      <dgm:prSet presAssocID="{8C16972D-C954-4A6E-997A-9A87D14561BF}" presName="pictRect" presStyleLbl="node1" presStyleIdx="1" presStyleCnt="3" custScaleX="7298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801501D-6E2E-4B81-A3BC-B2FBFF3399EF}" type="pres">
      <dgm:prSet presAssocID="{8C16972D-C954-4A6E-997A-9A87D14561BF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F12F3-1255-4E36-996A-F012780E66EA}" type="pres">
      <dgm:prSet presAssocID="{604FEA2F-127C-4E2B-AF2A-F47EB0A8FFA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44A286-61C2-4338-9D28-FB6B59289BBB}" type="pres">
      <dgm:prSet presAssocID="{867BBFAA-62D4-4E2A-8476-406CA12BA8FB}" presName="compNode" presStyleCnt="0"/>
      <dgm:spPr/>
    </dgm:pt>
    <dgm:pt modelId="{3E094820-BC72-472C-AADA-18EFAF898EE1}" type="pres">
      <dgm:prSet presAssocID="{867BBFAA-62D4-4E2A-8476-406CA12BA8FB}" presName="pictRect" presStyleLbl="node1" presStyleIdx="2" presStyleCnt="3" custScaleX="8628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E8E0FE-2AD7-4561-A854-B8F96252FA7D}" type="pres">
      <dgm:prSet presAssocID="{867BBFAA-62D4-4E2A-8476-406CA12BA8FB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8BEE7B-ECE2-442F-88D8-BDA7812283A2}" type="presOf" srcId="{604FEA2F-127C-4E2B-AF2A-F47EB0A8FFA8}" destId="{EEFF12F3-1255-4E36-996A-F012780E66EA}" srcOrd="0" destOrd="0" presId="urn:microsoft.com/office/officeart/2005/8/layout/pList1"/>
    <dgm:cxn modelId="{FB587B5B-37A8-48E5-A90F-041DBEA5CB8A}" type="presOf" srcId="{867BBFAA-62D4-4E2A-8476-406CA12BA8FB}" destId="{CEE8E0FE-2AD7-4561-A854-B8F96252FA7D}" srcOrd="0" destOrd="0" presId="urn:microsoft.com/office/officeart/2005/8/layout/pList1"/>
    <dgm:cxn modelId="{0C64A92C-5EC6-4707-9E1E-A0075E5298F5}" type="presOf" srcId="{29BDBCBD-5482-49C4-AF38-7CE9D910087C}" destId="{10F46FF6-124D-4123-B472-880D1C8A0DE7}" srcOrd="0" destOrd="0" presId="urn:microsoft.com/office/officeart/2005/8/layout/pList1"/>
    <dgm:cxn modelId="{9DE6B3C5-96C2-4FAC-8FBC-AF62CA141B9C}" srcId="{028836BE-6881-4EDD-9DBC-181FF178AA8E}" destId="{29BDBCBD-5482-49C4-AF38-7CE9D910087C}" srcOrd="0" destOrd="0" parTransId="{5DB6F5FD-1700-47DD-BCD9-8888644E8834}" sibTransId="{8A600745-A5A8-4B95-80CE-FBBEBA61C6AC}"/>
    <dgm:cxn modelId="{0C852C92-4486-4B17-85C0-32C774E9069E}" type="presOf" srcId="{8C16972D-C954-4A6E-997A-9A87D14561BF}" destId="{0801501D-6E2E-4B81-A3BC-B2FBFF3399EF}" srcOrd="0" destOrd="0" presId="urn:microsoft.com/office/officeart/2005/8/layout/pList1"/>
    <dgm:cxn modelId="{7A5DE8D8-29F9-44EA-A5C3-580E12EA7984}" type="presOf" srcId="{8A600745-A5A8-4B95-80CE-FBBEBA61C6AC}" destId="{8D73AD8D-6924-4F75-BB5B-C6B95128D960}" srcOrd="0" destOrd="0" presId="urn:microsoft.com/office/officeart/2005/8/layout/pList1"/>
    <dgm:cxn modelId="{5125A74B-0717-4F4B-AD5E-8789F05C88DF}" srcId="{028836BE-6881-4EDD-9DBC-181FF178AA8E}" destId="{8C16972D-C954-4A6E-997A-9A87D14561BF}" srcOrd="1" destOrd="0" parTransId="{28A7A110-57B2-4B9C-8B96-8E21F862668E}" sibTransId="{604FEA2F-127C-4E2B-AF2A-F47EB0A8FFA8}"/>
    <dgm:cxn modelId="{2FA827E0-5963-406F-B3EF-8CCFCA7E911E}" srcId="{028836BE-6881-4EDD-9DBC-181FF178AA8E}" destId="{867BBFAA-62D4-4E2A-8476-406CA12BA8FB}" srcOrd="2" destOrd="0" parTransId="{C68B4501-A5EA-4D84-9507-55EA63325C7F}" sibTransId="{E102F50C-FB59-43EA-9CCB-2F2B3E45C3C2}"/>
    <dgm:cxn modelId="{A1B23A53-768A-4D48-80FA-83B54F761A48}" type="presOf" srcId="{028836BE-6881-4EDD-9DBC-181FF178AA8E}" destId="{39253ABA-CC47-414B-9268-42715CA3823D}" srcOrd="0" destOrd="0" presId="urn:microsoft.com/office/officeart/2005/8/layout/pList1"/>
    <dgm:cxn modelId="{68C760D1-E839-4B75-8736-8496CFA0DE80}" type="presParOf" srcId="{39253ABA-CC47-414B-9268-42715CA3823D}" destId="{7EA05252-B0E3-448F-BCB8-E59C84F72740}" srcOrd="0" destOrd="0" presId="urn:microsoft.com/office/officeart/2005/8/layout/pList1"/>
    <dgm:cxn modelId="{C0BF4CBF-4670-4884-8976-70E1DF3C3495}" type="presParOf" srcId="{7EA05252-B0E3-448F-BCB8-E59C84F72740}" destId="{9DE46966-15AA-406F-B277-A909F7A2D43B}" srcOrd="0" destOrd="0" presId="urn:microsoft.com/office/officeart/2005/8/layout/pList1"/>
    <dgm:cxn modelId="{3F22D905-827C-4B76-8C5E-D5D945FE089B}" type="presParOf" srcId="{7EA05252-B0E3-448F-BCB8-E59C84F72740}" destId="{10F46FF6-124D-4123-B472-880D1C8A0DE7}" srcOrd="1" destOrd="0" presId="urn:microsoft.com/office/officeart/2005/8/layout/pList1"/>
    <dgm:cxn modelId="{D369256A-D119-4B68-AC72-7956DF486D41}" type="presParOf" srcId="{39253ABA-CC47-414B-9268-42715CA3823D}" destId="{8D73AD8D-6924-4F75-BB5B-C6B95128D960}" srcOrd="1" destOrd="0" presId="urn:microsoft.com/office/officeart/2005/8/layout/pList1"/>
    <dgm:cxn modelId="{13671FF8-8D3C-47BE-88EF-86CD40AC46D8}" type="presParOf" srcId="{39253ABA-CC47-414B-9268-42715CA3823D}" destId="{A0B673BF-D99F-48CA-929D-D50B2517EB13}" srcOrd="2" destOrd="0" presId="urn:microsoft.com/office/officeart/2005/8/layout/pList1"/>
    <dgm:cxn modelId="{CA5C7D49-EEB4-4566-88C5-D34E33AF969A}" type="presParOf" srcId="{A0B673BF-D99F-48CA-929D-D50B2517EB13}" destId="{0E6CE741-AB6D-46A0-9B2F-8ACFCF94AE1C}" srcOrd="0" destOrd="0" presId="urn:microsoft.com/office/officeart/2005/8/layout/pList1"/>
    <dgm:cxn modelId="{63B761E0-AB0A-47DC-B337-AC1A83F6B926}" type="presParOf" srcId="{A0B673BF-D99F-48CA-929D-D50B2517EB13}" destId="{0801501D-6E2E-4B81-A3BC-B2FBFF3399EF}" srcOrd="1" destOrd="0" presId="urn:microsoft.com/office/officeart/2005/8/layout/pList1"/>
    <dgm:cxn modelId="{E8823B02-DBBF-455F-BC41-06A12229F26D}" type="presParOf" srcId="{39253ABA-CC47-414B-9268-42715CA3823D}" destId="{EEFF12F3-1255-4E36-996A-F012780E66EA}" srcOrd="3" destOrd="0" presId="urn:microsoft.com/office/officeart/2005/8/layout/pList1"/>
    <dgm:cxn modelId="{A26C391F-5A73-420F-A097-EE990A2B4F34}" type="presParOf" srcId="{39253ABA-CC47-414B-9268-42715CA3823D}" destId="{F944A286-61C2-4338-9D28-FB6B59289BBB}" srcOrd="4" destOrd="0" presId="urn:microsoft.com/office/officeart/2005/8/layout/pList1"/>
    <dgm:cxn modelId="{42760876-AC6A-47E0-A017-5A209C120BF2}" type="presParOf" srcId="{F944A286-61C2-4338-9D28-FB6B59289BBB}" destId="{3E094820-BC72-472C-AADA-18EFAF898EE1}" srcOrd="0" destOrd="0" presId="urn:microsoft.com/office/officeart/2005/8/layout/pList1"/>
    <dgm:cxn modelId="{8B34ED6E-DC6B-4702-B3C7-BDAA747F0C99}" type="presParOf" srcId="{F944A286-61C2-4338-9D28-FB6B59289BBB}" destId="{CEE8E0FE-2AD7-4561-A854-B8F96252FA7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8836BE-6881-4EDD-9DBC-181FF178AA8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DBCBD-5482-49C4-AF38-7CE9D910087C}">
      <dgm:prSet phldrT="[Text]" custT="1"/>
      <dgm:spPr/>
      <dgm:t>
        <a:bodyPr/>
        <a:lstStyle/>
        <a:p>
          <a:r>
            <a:rPr lang="zh-CN" altLang="en-US" sz="2800" dirty="0" smtClean="0"/>
            <a:t>外表</a:t>
          </a:r>
          <a:endParaRPr lang="en-US" sz="2800" dirty="0"/>
        </a:p>
      </dgm:t>
    </dgm:pt>
    <dgm:pt modelId="{5DB6F5FD-1700-47DD-BCD9-8888644E8834}" type="parTrans" cxnId="{9DE6B3C5-96C2-4FAC-8FBC-AF62CA141B9C}">
      <dgm:prSet/>
      <dgm:spPr/>
      <dgm:t>
        <a:bodyPr/>
        <a:lstStyle/>
        <a:p>
          <a:endParaRPr lang="en-US"/>
        </a:p>
      </dgm:t>
    </dgm:pt>
    <dgm:pt modelId="{8A600745-A5A8-4B95-80CE-FBBEBA61C6AC}" type="sibTrans" cxnId="{9DE6B3C5-96C2-4FAC-8FBC-AF62CA141B9C}">
      <dgm:prSet/>
      <dgm:spPr/>
      <dgm:t>
        <a:bodyPr/>
        <a:lstStyle/>
        <a:p>
          <a:endParaRPr lang="en-US"/>
        </a:p>
      </dgm:t>
    </dgm:pt>
    <dgm:pt modelId="{8C16972D-C954-4A6E-997A-9A87D14561BF}">
      <dgm:prSet phldrT="[Text]" custT="1"/>
      <dgm:spPr/>
      <dgm:t>
        <a:bodyPr/>
        <a:lstStyle/>
        <a:p>
          <a:r>
            <a:rPr lang="zh-CN" altLang="en-US" sz="2800" dirty="0" smtClean="0"/>
            <a:t>相似</a:t>
          </a:r>
          <a:endParaRPr lang="en-US" sz="2800" dirty="0"/>
        </a:p>
      </dgm:t>
    </dgm:pt>
    <dgm:pt modelId="{28A7A110-57B2-4B9C-8B96-8E21F862668E}" type="parTrans" cxnId="{5125A74B-0717-4F4B-AD5E-8789F05C88DF}">
      <dgm:prSet/>
      <dgm:spPr/>
      <dgm:t>
        <a:bodyPr/>
        <a:lstStyle/>
        <a:p>
          <a:endParaRPr lang="en-US"/>
        </a:p>
      </dgm:t>
    </dgm:pt>
    <dgm:pt modelId="{604FEA2F-127C-4E2B-AF2A-F47EB0A8FFA8}" type="sibTrans" cxnId="{5125A74B-0717-4F4B-AD5E-8789F05C88DF}">
      <dgm:prSet/>
      <dgm:spPr/>
      <dgm:t>
        <a:bodyPr/>
        <a:lstStyle/>
        <a:p>
          <a:endParaRPr lang="en-US"/>
        </a:p>
      </dgm:t>
    </dgm:pt>
    <dgm:pt modelId="{CF94756C-D95E-4175-A673-1E5E55CA6AF1}">
      <dgm:prSet phldrT="[Text]" custT="1"/>
      <dgm:spPr/>
      <dgm:t>
        <a:bodyPr/>
        <a:lstStyle/>
        <a:p>
          <a:r>
            <a:rPr lang="zh-CN" altLang="en-US" sz="2800" dirty="0" smtClean="0"/>
            <a:t>接触与合作</a:t>
          </a:r>
          <a:endParaRPr lang="en-US" sz="2800" dirty="0"/>
        </a:p>
      </dgm:t>
    </dgm:pt>
    <dgm:pt modelId="{DB933093-BC66-4A93-852A-9F1B5929273F}" type="parTrans" cxnId="{2894976D-5D6E-4449-9822-39E5151085E3}">
      <dgm:prSet/>
      <dgm:spPr/>
      <dgm:t>
        <a:bodyPr/>
        <a:lstStyle/>
        <a:p>
          <a:endParaRPr lang="en-US"/>
        </a:p>
      </dgm:t>
    </dgm:pt>
    <dgm:pt modelId="{B0288681-4577-4C2C-B837-3AD5D3E5B993}" type="sibTrans" cxnId="{2894976D-5D6E-4449-9822-39E5151085E3}">
      <dgm:prSet/>
      <dgm:spPr/>
      <dgm:t>
        <a:bodyPr/>
        <a:lstStyle/>
        <a:p>
          <a:endParaRPr lang="en-US"/>
        </a:p>
      </dgm:t>
    </dgm:pt>
    <dgm:pt modelId="{AF2E267F-1C63-41C5-A51E-1E0C69DE11D7}">
      <dgm:prSet phldrT="[Text]" custT="1"/>
      <dgm:spPr/>
      <dgm:t>
        <a:bodyPr/>
        <a:lstStyle/>
        <a:p>
          <a:r>
            <a:rPr lang="zh-CN" altLang="en-US" sz="2800" dirty="0" smtClean="0"/>
            <a:t>恭维</a:t>
          </a:r>
          <a:endParaRPr lang="en-US" sz="2800" dirty="0"/>
        </a:p>
      </dgm:t>
    </dgm:pt>
    <dgm:pt modelId="{F227F0D0-EFCC-4E40-BCFD-B243AFAA7D1D}" type="parTrans" cxnId="{1BEAAB33-A24E-4B75-80AA-DCCA8AB2602B}">
      <dgm:prSet/>
      <dgm:spPr/>
      <dgm:t>
        <a:bodyPr/>
        <a:lstStyle/>
        <a:p>
          <a:endParaRPr lang="en-US"/>
        </a:p>
      </dgm:t>
    </dgm:pt>
    <dgm:pt modelId="{28AE6209-31C7-4156-ABCC-EE56B5552E96}" type="sibTrans" cxnId="{1BEAAB33-A24E-4B75-80AA-DCCA8AB2602B}">
      <dgm:prSet/>
      <dgm:spPr/>
      <dgm:t>
        <a:bodyPr/>
        <a:lstStyle/>
        <a:p>
          <a:endParaRPr lang="en-US"/>
        </a:p>
      </dgm:t>
    </dgm:pt>
    <dgm:pt modelId="{47EF332F-539B-494C-9138-6F1B2183FC4C}">
      <dgm:prSet phldrT="[Text]" custT="1"/>
      <dgm:spPr/>
      <dgm:t>
        <a:bodyPr/>
        <a:lstStyle/>
        <a:p>
          <a:r>
            <a:rPr lang="zh-CN" altLang="en-US" sz="2800" dirty="0" smtClean="0"/>
            <a:t>条件反射与关联</a:t>
          </a:r>
          <a:endParaRPr lang="en-US" sz="2800" dirty="0"/>
        </a:p>
      </dgm:t>
    </dgm:pt>
    <dgm:pt modelId="{23378D4B-C37C-46C3-B9B5-08E88796B986}" type="parTrans" cxnId="{F377BAEA-629A-4CCB-8C00-AB45C0A3B32D}">
      <dgm:prSet/>
      <dgm:spPr/>
      <dgm:t>
        <a:bodyPr/>
        <a:lstStyle/>
        <a:p>
          <a:endParaRPr lang="en-US"/>
        </a:p>
      </dgm:t>
    </dgm:pt>
    <dgm:pt modelId="{7DBE1707-D801-4F42-B685-588FECE4B594}" type="sibTrans" cxnId="{F377BAEA-629A-4CCB-8C00-AB45C0A3B32D}">
      <dgm:prSet/>
      <dgm:spPr/>
      <dgm:t>
        <a:bodyPr/>
        <a:lstStyle/>
        <a:p>
          <a:endParaRPr lang="en-US"/>
        </a:p>
      </dgm:t>
    </dgm:pt>
    <dgm:pt modelId="{39253ABA-CC47-414B-9268-42715CA3823D}" type="pres">
      <dgm:prSet presAssocID="{028836BE-6881-4EDD-9DBC-181FF178AA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A05252-B0E3-448F-BCB8-E59C84F72740}" type="pres">
      <dgm:prSet presAssocID="{29BDBCBD-5482-49C4-AF38-7CE9D910087C}" presName="compNode" presStyleCnt="0"/>
      <dgm:spPr/>
    </dgm:pt>
    <dgm:pt modelId="{9DE46966-15AA-406F-B277-A909F7A2D43B}" type="pres">
      <dgm:prSet presAssocID="{29BDBCBD-5482-49C4-AF38-7CE9D910087C}" presName="pictRect" presStyleLbl="node1" presStyleIdx="0" presStyleCnt="5" custScaleX="63216" custScaleY="12080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0F46FF6-124D-4123-B472-880D1C8A0DE7}" type="pres">
      <dgm:prSet presAssocID="{29BDBCBD-5482-49C4-AF38-7CE9D910087C}" presName="textRec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3AD8D-6924-4F75-BB5B-C6B95128D960}" type="pres">
      <dgm:prSet presAssocID="{8A600745-A5A8-4B95-80CE-FBBEBA61C6A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0B673BF-D99F-48CA-929D-D50B2517EB13}" type="pres">
      <dgm:prSet presAssocID="{8C16972D-C954-4A6E-997A-9A87D14561BF}" presName="compNode" presStyleCnt="0"/>
      <dgm:spPr/>
    </dgm:pt>
    <dgm:pt modelId="{0E6CE741-AB6D-46A0-9B2F-8ACFCF94AE1C}" type="pres">
      <dgm:prSet presAssocID="{8C16972D-C954-4A6E-997A-9A87D14561BF}" presName="pictRect" presStyleLbl="node1" presStyleIdx="1" presStyleCnt="5" custScaleX="114726" custScaleY="11722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801501D-6E2E-4B81-A3BC-B2FBFF3399EF}" type="pres">
      <dgm:prSet presAssocID="{8C16972D-C954-4A6E-997A-9A87D14561BF}" presName="textRec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EA3F3-7213-48E2-8D5A-9C2FA357702F}" type="pres">
      <dgm:prSet presAssocID="{604FEA2F-127C-4E2B-AF2A-F47EB0A8FFA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8F0C81A-EB53-41ED-9E18-B2B34EBC3102}" type="pres">
      <dgm:prSet presAssocID="{AF2E267F-1C63-41C5-A51E-1E0C69DE11D7}" presName="compNode" presStyleCnt="0"/>
      <dgm:spPr/>
    </dgm:pt>
    <dgm:pt modelId="{B905834B-9BE1-4C3C-80F8-160370F08BE6}" type="pres">
      <dgm:prSet presAssocID="{AF2E267F-1C63-41C5-A51E-1E0C69DE11D7}" presName="pictRect" presStyleLbl="node1" presStyleIdx="2" presStyleCnt="5" custScaleY="11722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37F2E4D-217D-46AC-B62A-14A13575F996}" type="pres">
      <dgm:prSet presAssocID="{AF2E267F-1C63-41C5-A51E-1E0C69DE11D7}" presName="textRec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F6CA7-CF22-48BF-8510-45B3836E13A9}" type="pres">
      <dgm:prSet presAssocID="{28AE6209-31C7-4156-ABCC-EE56B5552E9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9C5685-ECAF-413A-B6BC-C1DCF3A71F63}" type="pres">
      <dgm:prSet presAssocID="{CF94756C-D95E-4175-A673-1E5E55CA6AF1}" presName="compNode" presStyleCnt="0"/>
      <dgm:spPr/>
    </dgm:pt>
    <dgm:pt modelId="{04B5E97D-F849-4983-81AB-FC2B22C3BFDE}" type="pres">
      <dgm:prSet presAssocID="{CF94756C-D95E-4175-A673-1E5E55CA6AF1}" presName="pictRect" presStyleLbl="node1" presStyleIdx="3" presStyleCnt="5" custScaleX="118790" custScaleY="145287" custLinFactNeighborX="-3127" custLinFactNeighborY="-1559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B99C65D7-8A78-4586-9FA7-3193070629E0}" type="pres">
      <dgm:prSet presAssocID="{CF94756C-D95E-4175-A673-1E5E55CA6AF1}" presName="textRec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479DD-8735-4AB9-83F3-6BB9F3631392}" type="pres">
      <dgm:prSet presAssocID="{B0288681-4577-4C2C-B837-3AD5D3E5B99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BB2454E-54D8-4A0C-AD9D-5890E97E0883}" type="pres">
      <dgm:prSet presAssocID="{47EF332F-539B-494C-9138-6F1B2183FC4C}" presName="compNode" presStyleCnt="0"/>
      <dgm:spPr/>
    </dgm:pt>
    <dgm:pt modelId="{241A49DC-9518-4C1D-80B9-1253E675ABE7}" type="pres">
      <dgm:prSet presAssocID="{47EF332F-539B-494C-9138-6F1B2183FC4C}" presName="pictRect" presStyleLbl="node1" presStyleIdx="4" presStyleCnt="5" custScaleX="115580" custScaleY="136100" custLinFactNeighborX="1760" custLinFactNeighborY="-17278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30D845F6-70E7-4C6F-9D9B-ACDB0AF6A2D3}" type="pres">
      <dgm:prSet presAssocID="{47EF332F-539B-494C-9138-6F1B2183FC4C}" presName="textRect" presStyleLbl="revTx" presStyleIdx="4" presStyleCnt="5" custScaleX="132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4976D-5D6E-4449-9822-39E5151085E3}" srcId="{028836BE-6881-4EDD-9DBC-181FF178AA8E}" destId="{CF94756C-D95E-4175-A673-1E5E55CA6AF1}" srcOrd="3" destOrd="0" parTransId="{DB933093-BC66-4A93-852A-9F1B5929273F}" sibTransId="{B0288681-4577-4C2C-B837-3AD5D3E5B993}"/>
    <dgm:cxn modelId="{7309F32A-2872-423E-84FF-E9683DB63636}" type="presOf" srcId="{AF2E267F-1C63-41C5-A51E-1E0C69DE11D7}" destId="{337F2E4D-217D-46AC-B62A-14A13575F996}" srcOrd="0" destOrd="0" presId="urn:microsoft.com/office/officeart/2005/8/layout/pList1"/>
    <dgm:cxn modelId="{F377BAEA-629A-4CCB-8C00-AB45C0A3B32D}" srcId="{028836BE-6881-4EDD-9DBC-181FF178AA8E}" destId="{47EF332F-539B-494C-9138-6F1B2183FC4C}" srcOrd="4" destOrd="0" parTransId="{23378D4B-C37C-46C3-B9B5-08E88796B986}" sibTransId="{7DBE1707-D801-4F42-B685-588FECE4B594}"/>
    <dgm:cxn modelId="{F6A769AD-D8FE-465E-AA70-8199E5660AE6}" type="presOf" srcId="{29BDBCBD-5482-49C4-AF38-7CE9D910087C}" destId="{10F46FF6-124D-4123-B472-880D1C8A0DE7}" srcOrd="0" destOrd="0" presId="urn:microsoft.com/office/officeart/2005/8/layout/pList1"/>
    <dgm:cxn modelId="{FDBE94A3-F40E-47C1-9E61-6EF99D186DBB}" type="presOf" srcId="{8C16972D-C954-4A6E-997A-9A87D14561BF}" destId="{0801501D-6E2E-4B81-A3BC-B2FBFF3399EF}" srcOrd="0" destOrd="0" presId="urn:microsoft.com/office/officeart/2005/8/layout/pList1"/>
    <dgm:cxn modelId="{1BEAAB33-A24E-4B75-80AA-DCCA8AB2602B}" srcId="{028836BE-6881-4EDD-9DBC-181FF178AA8E}" destId="{AF2E267F-1C63-41C5-A51E-1E0C69DE11D7}" srcOrd="2" destOrd="0" parTransId="{F227F0D0-EFCC-4E40-BCFD-B243AFAA7D1D}" sibTransId="{28AE6209-31C7-4156-ABCC-EE56B5552E96}"/>
    <dgm:cxn modelId="{BC00FD5E-80D9-435A-8F20-94D85569F4E5}" type="presOf" srcId="{47EF332F-539B-494C-9138-6F1B2183FC4C}" destId="{30D845F6-70E7-4C6F-9D9B-ACDB0AF6A2D3}" srcOrd="0" destOrd="0" presId="urn:microsoft.com/office/officeart/2005/8/layout/pList1"/>
    <dgm:cxn modelId="{5125A74B-0717-4F4B-AD5E-8789F05C88DF}" srcId="{028836BE-6881-4EDD-9DBC-181FF178AA8E}" destId="{8C16972D-C954-4A6E-997A-9A87D14561BF}" srcOrd="1" destOrd="0" parTransId="{28A7A110-57B2-4B9C-8B96-8E21F862668E}" sibTransId="{604FEA2F-127C-4E2B-AF2A-F47EB0A8FFA8}"/>
    <dgm:cxn modelId="{0C3EC60E-D3A8-4476-9AB7-11415953BD77}" type="presOf" srcId="{604FEA2F-127C-4E2B-AF2A-F47EB0A8FFA8}" destId="{C54EA3F3-7213-48E2-8D5A-9C2FA357702F}" srcOrd="0" destOrd="0" presId="urn:microsoft.com/office/officeart/2005/8/layout/pList1"/>
    <dgm:cxn modelId="{594934FA-42F5-4C03-95C5-CDFFC0367C81}" type="presOf" srcId="{28AE6209-31C7-4156-ABCC-EE56B5552E96}" destId="{51BF6CA7-CF22-48BF-8510-45B3836E13A9}" srcOrd="0" destOrd="0" presId="urn:microsoft.com/office/officeart/2005/8/layout/pList1"/>
    <dgm:cxn modelId="{41686081-1998-4A90-96F5-602E32118661}" type="presOf" srcId="{028836BE-6881-4EDD-9DBC-181FF178AA8E}" destId="{39253ABA-CC47-414B-9268-42715CA3823D}" srcOrd="0" destOrd="0" presId="urn:microsoft.com/office/officeart/2005/8/layout/pList1"/>
    <dgm:cxn modelId="{C8DF6838-184F-4D3F-9EC3-6FEC43CED545}" type="presOf" srcId="{B0288681-4577-4C2C-B837-3AD5D3E5B993}" destId="{81E479DD-8735-4AB9-83F3-6BB9F3631392}" srcOrd="0" destOrd="0" presId="urn:microsoft.com/office/officeart/2005/8/layout/pList1"/>
    <dgm:cxn modelId="{9DE6B3C5-96C2-4FAC-8FBC-AF62CA141B9C}" srcId="{028836BE-6881-4EDD-9DBC-181FF178AA8E}" destId="{29BDBCBD-5482-49C4-AF38-7CE9D910087C}" srcOrd="0" destOrd="0" parTransId="{5DB6F5FD-1700-47DD-BCD9-8888644E8834}" sibTransId="{8A600745-A5A8-4B95-80CE-FBBEBA61C6AC}"/>
    <dgm:cxn modelId="{9BCCB3D2-3FE6-4619-B940-199984346DCC}" type="presOf" srcId="{CF94756C-D95E-4175-A673-1E5E55CA6AF1}" destId="{B99C65D7-8A78-4586-9FA7-3193070629E0}" srcOrd="0" destOrd="0" presId="urn:microsoft.com/office/officeart/2005/8/layout/pList1"/>
    <dgm:cxn modelId="{50542520-4CA4-44F9-9D6E-C35F5E64F47A}" type="presOf" srcId="{8A600745-A5A8-4B95-80CE-FBBEBA61C6AC}" destId="{8D73AD8D-6924-4F75-BB5B-C6B95128D960}" srcOrd="0" destOrd="0" presId="urn:microsoft.com/office/officeart/2005/8/layout/pList1"/>
    <dgm:cxn modelId="{4ABD68FF-422C-40D3-98BF-61BC436E5631}" type="presParOf" srcId="{39253ABA-CC47-414B-9268-42715CA3823D}" destId="{7EA05252-B0E3-448F-BCB8-E59C84F72740}" srcOrd="0" destOrd="0" presId="urn:microsoft.com/office/officeart/2005/8/layout/pList1"/>
    <dgm:cxn modelId="{A9851527-0D67-4D20-B961-3A91C188BEEA}" type="presParOf" srcId="{7EA05252-B0E3-448F-BCB8-E59C84F72740}" destId="{9DE46966-15AA-406F-B277-A909F7A2D43B}" srcOrd="0" destOrd="0" presId="urn:microsoft.com/office/officeart/2005/8/layout/pList1"/>
    <dgm:cxn modelId="{3CD82D8C-9A44-4D64-A75C-9CCC021F61CA}" type="presParOf" srcId="{7EA05252-B0E3-448F-BCB8-E59C84F72740}" destId="{10F46FF6-124D-4123-B472-880D1C8A0DE7}" srcOrd="1" destOrd="0" presId="urn:microsoft.com/office/officeart/2005/8/layout/pList1"/>
    <dgm:cxn modelId="{0A3FD8FB-4861-4FA5-967E-26FCC0FE32D7}" type="presParOf" srcId="{39253ABA-CC47-414B-9268-42715CA3823D}" destId="{8D73AD8D-6924-4F75-BB5B-C6B95128D960}" srcOrd="1" destOrd="0" presId="urn:microsoft.com/office/officeart/2005/8/layout/pList1"/>
    <dgm:cxn modelId="{5A06D35A-5733-4EAD-8B1A-1D48D4249483}" type="presParOf" srcId="{39253ABA-CC47-414B-9268-42715CA3823D}" destId="{A0B673BF-D99F-48CA-929D-D50B2517EB13}" srcOrd="2" destOrd="0" presId="urn:microsoft.com/office/officeart/2005/8/layout/pList1"/>
    <dgm:cxn modelId="{86614291-511B-46A5-9865-9A6777439CB2}" type="presParOf" srcId="{A0B673BF-D99F-48CA-929D-D50B2517EB13}" destId="{0E6CE741-AB6D-46A0-9B2F-8ACFCF94AE1C}" srcOrd="0" destOrd="0" presId="urn:microsoft.com/office/officeart/2005/8/layout/pList1"/>
    <dgm:cxn modelId="{D7077076-7A16-4924-A548-1930E6D27214}" type="presParOf" srcId="{A0B673BF-D99F-48CA-929D-D50B2517EB13}" destId="{0801501D-6E2E-4B81-A3BC-B2FBFF3399EF}" srcOrd="1" destOrd="0" presId="urn:microsoft.com/office/officeart/2005/8/layout/pList1"/>
    <dgm:cxn modelId="{094AA802-A481-4800-A2D4-CF5E00E452A4}" type="presParOf" srcId="{39253ABA-CC47-414B-9268-42715CA3823D}" destId="{C54EA3F3-7213-48E2-8D5A-9C2FA357702F}" srcOrd="3" destOrd="0" presId="urn:microsoft.com/office/officeart/2005/8/layout/pList1"/>
    <dgm:cxn modelId="{AC352AB3-3657-4887-9037-7FE4CEB37548}" type="presParOf" srcId="{39253ABA-CC47-414B-9268-42715CA3823D}" destId="{78F0C81A-EB53-41ED-9E18-B2B34EBC3102}" srcOrd="4" destOrd="0" presId="urn:microsoft.com/office/officeart/2005/8/layout/pList1"/>
    <dgm:cxn modelId="{8A070098-50B9-4BBB-BEEB-24A0B3CA1576}" type="presParOf" srcId="{78F0C81A-EB53-41ED-9E18-B2B34EBC3102}" destId="{B905834B-9BE1-4C3C-80F8-160370F08BE6}" srcOrd="0" destOrd="0" presId="urn:microsoft.com/office/officeart/2005/8/layout/pList1"/>
    <dgm:cxn modelId="{BAAAA85D-50BE-4DCB-BB81-597929B4211A}" type="presParOf" srcId="{78F0C81A-EB53-41ED-9E18-B2B34EBC3102}" destId="{337F2E4D-217D-46AC-B62A-14A13575F996}" srcOrd="1" destOrd="0" presId="urn:microsoft.com/office/officeart/2005/8/layout/pList1"/>
    <dgm:cxn modelId="{4618F2C6-A7FF-42C9-B313-A5F70A9EF57A}" type="presParOf" srcId="{39253ABA-CC47-414B-9268-42715CA3823D}" destId="{51BF6CA7-CF22-48BF-8510-45B3836E13A9}" srcOrd="5" destOrd="0" presId="urn:microsoft.com/office/officeart/2005/8/layout/pList1"/>
    <dgm:cxn modelId="{5C8FE522-574B-477B-A813-74EFE1B94552}" type="presParOf" srcId="{39253ABA-CC47-414B-9268-42715CA3823D}" destId="{929C5685-ECAF-413A-B6BC-C1DCF3A71F63}" srcOrd="6" destOrd="0" presId="urn:microsoft.com/office/officeart/2005/8/layout/pList1"/>
    <dgm:cxn modelId="{227ADA03-0046-4E6A-BB4C-11C9D74E4D78}" type="presParOf" srcId="{929C5685-ECAF-413A-B6BC-C1DCF3A71F63}" destId="{04B5E97D-F849-4983-81AB-FC2B22C3BFDE}" srcOrd="0" destOrd="0" presId="urn:microsoft.com/office/officeart/2005/8/layout/pList1"/>
    <dgm:cxn modelId="{BF4E350D-A8BA-40C6-9FC6-BFD7FE3FE686}" type="presParOf" srcId="{929C5685-ECAF-413A-B6BC-C1DCF3A71F63}" destId="{B99C65D7-8A78-4586-9FA7-3193070629E0}" srcOrd="1" destOrd="0" presId="urn:microsoft.com/office/officeart/2005/8/layout/pList1"/>
    <dgm:cxn modelId="{A970D122-7C30-4273-B998-C66D6C695CFB}" type="presParOf" srcId="{39253ABA-CC47-414B-9268-42715CA3823D}" destId="{81E479DD-8735-4AB9-83F3-6BB9F3631392}" srcOrd="7" destOrd="0" presId="urn:microsoft.com/office/officeart/2005/8/layout/pList1"/>
    <dgm:cxn modelId="{750EF9E7-9C48-4506-A7DB-2DAC7F4525E4}" type="presParOf" srcId="{39253ABA-CC47-414B-9268-42715CA3823D}" destId="{9BB2454E-54D8-4A0C-AD9D-5890E97E0883}" srcOrd="8" destOrd="0" presId="urn:microsoft.com/office/officeart/2005/8/layout/pList1"/>
    <dgm:cxn modelId="{FCAF1929-CF77-4CF5-8BCC-9AE851157B63}" type="presParOf" srcId="{9BB2454E-54D8-4A0C-AD9D-5890E97E0883}" destId="{241A49DC-9518-4C1D-80B9-1253E675ABE7}" srcOrd="0" destOrd="0" presId="urn:microsoft.com/office/officeart/2005/8/layout/pList1"/>
    <dgm:cxn modelId="{D346E939-D09D-4561-9B31-30D50F7AE87E}" type="presParOf" srcId="{9BB2454E-54D8-4A0C-AD9D-5890E97E0883}" destId="{30D845F6-70E7-4C6F-9D9B-ACDB0AF6A2D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E46966-15AA-406F-B277-A909F7A2D43B}">
      <dsp:nvSpPr>
        <dsp:cNvPr id="0" name=""/>
        <dsp:cNvSpPr/>
      </dsp:nvSpPr>
      <dsp:spPr>
        <a:xfrm>
          <a:off x="595800" y="436961"/>
          <a:ext cx="3165682" cy="2998110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46FF6-124D-4123-B472-880D1C8A0DE7}">
      <dsp:nvSpPr>
        <dsp:cNvPr id="0" name=""/>
        <dsp:cNvSpPr/>
      </dsp:nvSpPr>
      <dsp:spPr>
        <a:xfrm>
          <a:off x="2944" y="3435071"/>
          <a:ext cx="4351394" cy="161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珠宝店的捷克陨石</a:t>
          </a:r>
          <a:endParaRPr lang="en-US" sz="2800" kern="1200" dirty="0"/>
        </a:p>
      </dsp:txBody>
      <dsp:txXfrm>
        <a:off x="2944" y="3435071"/>
        <a:ext cx="4351394" cy="1614367"/>
      </dsp:txXfrm>
    </dsp:sp>
    <dsp:sp modelId="{0E6CE741-AB6D-46A0-9B2F-8ACFCF94AE1C}">
      <dsp:nvSpPr>
        <dsp:cNvPr id="0" name=""/>
        <dsp:cNvSpPr/>
      </dsp:nvSpPr>
      <dsp:spPr>
        <a:xfrm>
          <a:off x="5035319" y="436961"/>
          <a:ext cx="3860078" cy="2998110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501D-6E2E-4B81-A3BC-B2FBFF3399EF}">
      <dsp:nvSpPr>
        <dsp:cNvPr id="0" name=""/>
        <dsp:cNvSpPr/>
      </dsp:nvSpPr>
      <dsp:spPr>
        <a:xfrm>
          <a:off x="4789661" y="3435071"/>
          <a:ext cx="4351394" cy="161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Cleaner fish</a:t>
          </a:r>
          <a:endParaRPr lang="en-US" sz="2800" kern="1200" dirty="0"/>
        </a:p>
      </dsp:txBody>
      <dsp:txXfrm>
        <a:off x="4789661" y="3435071"/>
        <a:ext cx="4351394" cy="161436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E46966-15AA-406F-B277-A909F7A2D43B}">
      <dsp:nvSpPr>
        <dsp:cNvPr id="0" name=""/>
        <dsp:cNvSpPr/>
      </dsp:nvSpPr>
      <dsp:spPr>
        <a:xfrm>
          <a:off x="1770" y="1254591"/>
          <a:ext cx="2808694" cy="1935190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46FF6-124D-4123-B472-880D1C8A0DE7}">
      <dsp:nvSpPr>
        <dsp:cNvPr id="0" name=""/>
        <dsp:cNvSpPr/>
      </dsp:nvSpPr>
      <dsp:spPr>
        <a:xfrm>
          <a:off x="1770" y="3189782"/>
          <a:ext cx="2808694" cy="104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网店的赠品</a:t>
          </a:r>
          <a:endParaRPr lang="en-US" sz="3200" kern="1200" dirty="0"/>
        </a:p>
      </dsp:txBody>
      <dsp:txXfrm>
        <a:off x="1770" y="3189782"/>
        <a:ext cx="2808694" cy="1042025"/>
      </dsp:txXfrm>
    </dsp:sp>
    <dsp:sp modelId="{0E6CE741-AB6D-46A0-9B2F-8ACFCF94AE1C}">
      <dsp:nvSpPr>
        <dsp:cNvPr id="0" name=""/>
        <dsp:cNvSpPr/>
      </dsp:nvSpPr>
      <dsp:spPr>
        <a:xfrm>
          <a:off x="3470879" y="1254591"/>
          <a:ext cx="2049841" cy="1935190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501D-6E2E-4B81-A3BC-B2FBFF3399EF}">
      <dsp:nvSpPr>
        <dsp:cNvPr id="0" name=""/>
        <dsp:cNvSpPr/>
      </dsp:nvSpPr>
      <dsp:spPr>
        <a:xfrm>
          <a:off x="3091452" y="3189782"/>
          <a:ext cx="2808694" cy="104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免费品茶</a:t>
          </a:r>
          <a:endParaRPr lang="en-US" sz="3200" kern="1200" dirty="0"/>
        </a:p>
      </dsp:txBody>
      <dsp:txXfrm>
        <a:off x="3091452" y="3189782"/>
        <a:ext cx="2808694" cy="1042025"/>
      </dsp:txXfrm>
    </dsp:sp>
    <dsp:sp modelId="{3E094820-BC72-472C-AADA-18EFAF898EE1}">
      <dsp:nvSpPr>
        <dsp:cNvPr id="0" name=""/>
        <dsp:cNvSpPr/>
      </dsp:nvSpPr>
      <dsp:spPr>
        <a:xfrm>
          <a:off x="6373685" y="1254591"/>
          <a:ext cx="2423594" cy="1935190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8E0FE-2AD7-4561-A854-B8F96252FA7D}">
      <dsp:nvSpPr>
        <dsp:cNvPr id="0" name=""/>
        <dsp:cNvSpPr/>
      </dsp:nvSpPr>
      <dsp:spPr>
        <a:xfrm>
          <a:off x="6181134" y="3189782"/>
          <a:ext cx="2808694" cy="104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汽车店的可乐</a:t>
          </a:r>
          <a:endParaRPr lang="en-US" sz="3200" kern="1200" dirty="0"/>
        </a:p>
      </dsp:txBody>
      <dsp:txXfrm>
        <a:off x="6181134" y="3189782"/>
        <a:ext cx="2808694" cy="10420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E46966-15AA-406F-B277-A909F7A2D43B}">
      <dsp:nvSpPr>
        <dsp:cNvPr id="0" name=""/>
        <dsp:cNvSpPr/>
      </dsp:nvSpPr>
      <dsp:spPr>
        <a:xfrm>
          <a:off x="815475" y="71"/>
          <a:ext cx="1594040" cy="209887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46FF6-124D-4123-B472-880D1C8A0DE7}">
      <dsp:nvSpPr>
        <dsp:cNvPr id="0" name=""/>
        <dsp:cNvSpPr/>
      </dsp:nvSpPr>
      <dsp:spPr>
        <a:xfrm>
          <a:off x="351706" y="1918193"/>
          <a:ext cx="2521577" cy="935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外表</a:t>
          </a:r>
          <a:endParaRPr lang="en-US" sz="2800" kern="1200" dirty="0"/>
        </a:p>
      </dsp:txBody>
      <dsp:txXfrm>
        <a:off x="351706" y="1918193"/>
        <a:ext cx="2521577" cy="935505"/>
      </dsp:txXfrm>
    </dsp:sp>
    <dsp:sp modelId="{0E6CE741-AB6D-46A0-9B2F-8ACFCF94AE1C}">
      <dsp:nvSpPr>
        <dsp:cNvPr id="0" name=""/>
        <dsp:cNvSpPr/>
      </dsp:nvSpPr>
      <dsp:spPr>
        <a:xfrm>
          <a:off x="3125547" y="15620"/>
          <a:ext cx="2892904" cy="2036680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501D-6E2E-4B81-A3BC-B2FBFF3399EF}">
      <dsp:nvSpPr>
        <dsp:cNvPr id="0" name=""/>
        <dsp:cNvSpPr/>
      </dsp:nvSpPr>
      <dsp:spPr>
        <a:xfrm>
          <a:off x="3311211" y="1902644"/>
          <a:ext cx="2521577" cy="935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相似</a:t>
          </a:r>
          <a:endParaRPr lang="en-US" sz="2800" kern="1200" dirty="0"/>
        </a:p>
      </dsp:txBody>
      <dsp:txXfrm>
        <a:off x="3311211" y="1902644"/>
        <a:ext cx="2521577" cy="935505"/>
      </dsp:txXfrm>
    </dsp:sp>
    <dsp:sp modelId="{B905834B-9BE1-4C3C-80F8-160370F08BE6}">
      <dsp:nvSpPr>
        <dsp:cNvPr id="0" name=""/>
        <dsp:cNvSpPr/>
      </dsp:nvSpPr>
      <dsp:spPr>
        <a:xfrm>
          <a:off x="6270716" y="15620"/>
          <a:ext cx="2521577" cy="2036680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F2E4D-217D-46AC-B62A-14A13575F996}">
      <dsp:nvSpPr>
        <dsp:cNvPr id="0" name=""/>
        <dsp:cNvSpPr/>
      </dsp:nvSpPr>
      <dsp:spPr>
        <a:xfrm>
          <a:off x="6270716" y="1902644"/>
          <a:ext cx="2521577" cy="935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恭维</a:t>
          </a:r>
          <a:endParaRPr lang="en-US" sz="2800" kern="1200" dirty="0"/>
        </a:p>
      </dsp:txBody>
      <dsp:txXfrm>
        <a:off x="6270716" y="1902644"/>
        <a:ext cx="2521577" cy="935505"/>
      </dsp:txXfrm>
    </dsp:sp>
    <dsp:sp modelId="{04B5E97D-F849-4983-81AB-FC2B22C3BFDE}">
      <dsp:nvSpPr>
        <dsp:cNvPr id="0" name=""/>
        <dsp:cNvSpPr/>
      </dsp:nvSpPr>
      <dsp:spPr>
        <a:xfrm>
          <a:off x="1196878" y="2834931"/>
          <a:ext cx="2995381" cy="25241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C65D7-8A78-4586-9FA7-3193070629E0}">
      <dsp:nvSpPr>
        <dsp:cNvPr id="0" name=""/>
        <dsp:cNvSpPr/>
      </dsp:nvSpPr>
      <dsp:spPr>
        <a:xfrm>
          <a:off x="1512630" y="5236623"/>
          <a:ext cx="2521577" cy="935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接触与合作</a:t>
          </a:r>
          <a:endParaRPr lang="en-US" sz="2800" kern="1200" dirty="0"/>
        </a:p>
      </dsp:txBody>
      <dsp:txXfrm>
        <a:off x="1512630" y="5236623"/>
        <a:ext cx="2521577" cy="935505"/>
      </dsp:txXfrm>
    </dsp:sp>
    <dsp:sp modelId="{241A49DC-9518-4C1D-80B9-1253E675ABE7}">
      <dsp:nvSpPr>
        <dsp:cNvPr id="0" name=""/>
        <dsp:cNvSpPr/>
      </dsp:nvSpPr>
      <dsp:spPr>
        <a:xfrm>
          <a:off x="4782982" y="2845577"/>
          <a:ext cx="2914438" cy="2364556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845F6-70E7-4C6F-9D9B-ACDB0AF6A2D3}">
      <dsp:nvSpPr>
        <dsp:cNvPr id="0" name=""/>
        <dsp:cNvSpPr/>
      </dsp:nvSpPr>
      <dsp:spPr>
        <a:xfrm>
          <a:off x="4523373" y="5196720"/>
          <a:ext cx="3344897" cy="935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条件反射与关联</a:t>
          </a:r>
          <a:endParaRPr lang="en-US" sz="2800" kern="1200" dirty="0"/>
        </a:p>
      </dsp:txBody>
      <dsp:txXfrm>
        <a:off x="4523373" y="5196720"/>
        <a:ext cx="3344897" cy="935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Documents and Settings\wanggzhi\Desktop\201108221538585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90488"/>
            <a:ext cx="9753600" cy="7038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0" y="0"/>
            <a:ext cx="1828800" cy="2743200"/>
          </a:xfrm>
        </p:spPr>
        <p:txBody>
          <a:bodyPr vert="eaVert">
            <a:normAutofit/>
          </a:bodyPr>
          <a:lstStyle/>
          <a:p>
            <a:pPr algn="r"/>
            <a:r>
              <a:rPr lang="zh-CN" altLang="en-US" sz="5400" dirty="0" smtClean="0">
                <a:solidFill>
                  <a:srgbClr val="7030A0"/>
                </a:solidFill>
              </a:rPr>
              <a:t>影响力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1600200"/>
            <a:ext cx="1066800" cy="2590800"/>
          </a:xfrm>
        </p:spPr>
        <p:txBody>
          <a:bodyPr vert="eaVert"/>
          <a:lstStyle/>
          <a:p>
            <a:pPr algn="r"/>
            <a:r>
              <a:rPr lang="zh-CN" altLang="en-US" dirty="0" smtClean="0">
                <a:solidFill>
                  <a:srgbClr val="FFFF00"/>
                </a:solidFill>
              </a:rPr>
              <a:t>说服的心理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:\Documents and Settings\wanggzhi\Desktop\26_18309_b85f029972d89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60" y="-793"/>
            <a:ext cx="9145059" cy="685879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           Ch5 </a:t>
            </a:r>
            <a:r>
              <a:rPr lang="zh-CN" altLang="en-US" dirty="0" smtClean="0"/>
              <a:t>权威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头衔</a:t>
            </a:r>
            <a:endParaRPr lang="en-US" altLang="zh-CN" dirty="0" smtClean="0"/>
          </a:p>
          <a:p>
            <a:r>
              <a:rPr lang="zh-CN" altLang="en-US" dirty="0" smtClean="0"/>
              <a:t>衣</a:t>
            </a:r>
            <a:r>
              <a:rPr lang="zh-CN" altLang="en-US" dirty="0" smtClean="0"/>
              <a:t>着</a:t>
            </a:r>
            <a:endParaRPr lang="en-US" altLang="zh-CN" dirty="0" smtClean="0"/>
          </a:p>
          <a:p>
            <a:r>
              <a:rPr lang="zh-CN" altLang="en-US" dirty="0" smtClean="0"/>
              <a:t>名车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Ch6 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稀缺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C:\Documents and Settings\wanggzhi\Desktop\20110110115554422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676400"/>
            <a:ext cx="3488203" cy="425578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36118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dirty="0" smtClean="0"/>
              <a:t>物以稀为贵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3200" dirty="0" smtClean="0"/>
              <a:t>对稀有资源的竞争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3200" dirty="0" smtClean="0"/>
              <a:t>维</a:t>
            </a:r>
            <a:r>
              <a:rPr lang="zh-CN" altLang="en-US" sz="3200" dirty="0" smtClean="0"/>
              <a:t>护既得利</a:t>
            </a:r>
            <a:r>
              <a:rPr lang="zh-CN" altLang="en-US" sz="3200" dirty="0" smtClean="0"/>
              <a:t>益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ocuments and Settings\wanggzhi\Desktop\romeo-and-juliet-wallpaper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723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09800" y="38100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FFFF00"/>
                </a:solidFill>
              </a:rPr>
              <a:t>罗密欧与朱丽叶效应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wanggzhi\Desktop\wallpaper02-1024x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厉害的股票预测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啦</a:t>
            </a:r>
            <a:r>
              <a:rPr lang="zh-CN" altLang="en-US" dirty="0" smtClean="0"/>
              <a:t>啦队的口号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0" y="13716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Ch0 </a:t>
            </a:r>
            <a:r>
              <a:rPr lang="zh-CN" altLang="en-US" dirty="0" smtClean="0"/>
              <a:t>影响力的武器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Ch1 </a:t>
            </a:r>
            <a:r>
              <a:rPr lang="zh-CN" altLang="en-US" dirty="0" smtClean="0"/>
              <a:t>互惠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1371600"/>
          <a:ext cx="8991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 descr="C:\Documents and Settings\wanggzhi\Desktop\12498989657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38" y="-195263"/>
            <a:ext cx="9286876" cy="72485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0" y="38100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</a:rPr>
              <a:t>面包的威力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9" y="0"/>
            <a:ext cx="91490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FF00"/>
                </a:solidFill>
              </a:rPr>
              <a:t>心理基础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3657600" cy="27432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进入角色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道</a:t>
            </a:r>
            <a:r>
              <a:rPr lang="zh-CN" altLang="en-US" sz="2800" dirty="0" smtClean="0">
                <a:solidFill>
                  <a:srgbClr val="FFFF00"/>
                </a:solidFill>
              </a:rPr>
              <a:t>德压力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拒绝</a:t>
            </a:r>
            <a:r>
              <a:rPr lang="zh-CN" altLang="en-US" sz="2800" dirty="0" smtClean="0">
                <a:solidFill>
                  <a:srgbClr val="FFFF00"/>
                </a:solidFill>
              </a:rPr>
              <a:t>－退让</a:t>
            </a: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张家界的免费足浴</a:t>
            </a:r>
            <a:endParaRPr lang="zh-CN" alt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wanggzhi\Desktop\1043845_120537053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3530" y="1447800"/>
            <a:ext cx="6150470" cy="54102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altLang="zh-CN" dirty="0" smtClean="0"/>
              <a:t>Ch2.</a:t>
            </a:r>
            <a:r>
              <a:rPr lang="zh-CN" altLang="en-US" dirty="0" smtClean="0"/>
              <a:t>承诺与一致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3505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/>
              <a:t>玩具商的促销</a:t>
            </a:r>
            <a:endParaRPr lang="en-US" altLang="zh-CN" sz="3200" dirty="0" smtClean="0"/>
          </a:p>
          <a:p>
            <a:pPr lvl="0"/>
            <a:endParaRPr lang="en-US" altLang="zh-CN" sz="320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800" dirty="0" smtClean="0"/>
              <a:t>淡季与旺季</a:t>
            </a:r>
            <a:endParaRPr lang="en-US" altLang="zh-CN" sz="280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800" dirty="0" smtClean="0"/>
              <a:t>广</a:t>
            </a:r>
            <a:r>
              <a:rPr lang="zh-CN" altLang="en-US" sz="2800" dirty="0" smtClean="0"/>
              <a:t>告</a:t>
            </a:r>
            <a:endParaRPr lang="en-US" altLang="zh-CN" sz="280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800" dirty="0" smtClean="0"/>
              <a:t>断</a:t>
            </a:r>
            <a:r>
              <a:rPr lang="zh-CN" altLang="en-US" sz="2800" dirty="0" smtClean="0"/>
              <a:t>货</a:t>
            </a:r>
            <a:endParaRPr lang="en-US" altLang="zh-CN" sz="280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800" dirty="0" smtClean="0"/>
              <a:t>替</a:t>
            </a:r>
            <a:r>
              <a:rPr lang="zh-CN" altLang="en-US" sz="2800" dirty="0" smtClean="0"/>
              <a:t>代品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2133600"/>
            <a:ext cx="1826141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 smtClean="0"/>
              <a:t>节电奖励</a:t>
            </a:r>
            <a:endParaRPr lang="en-US" altLang="zh-CN" sz="3200" dirty="0" smtClean="0"/>
          </a:p>
          <a:p>
            <a:pPr lvl="0"/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物</a:t>
            </a:r>
            <a:r>
              <a:rPr lang="zh-CN" altLang="en-US" sz="2800" dirty="0" smtClean="0"/>
              <a:t>质奖励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说</a:t>
            </a:r>
            <a:r>
              <a:rPr lang="zh-CN" altLang="en-US" sz="2800" dirty="0" smtClean="0"/>
              <a:t>服自己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取</a:t>
            </a:r>
            <a:r>
              <a:rPr lang="zh-CN" altLang="en-US" sz="2800" dirty="0" smtClean="0"/>
              <a:t>消奖励</a:t>
            </a:r>
            <a:endParaRPr lang="en-US" sz="2800" dirty="0"/>
          </a:p>
        </p:txBody>
      </p:sp>
      <p:pic>
        <p:nvPicPr>
          <p:cNvPr id="3074" name="Picture 2" descr="C:\Documents and Settings\wanggzhi\Desktop\341-110113141011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3853" y="0"/>
            <a:ext cx="574014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C:\Documents and Settings\wanggzhi\Desktop\08-15-帝王企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418" y="1295400"/>
            <a:ext cx="7403582" cy="557861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3962400" cy="21336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罐头笑声</a:t>
            </a:r>
            <a:endParaRPr lang="en-US" altLang="zh-CN" sz="2800" dirty="0" smtClean="0"/>
          </a:p>
          <a:p>
            <a:r>
              <a:rPr lang="zh-CN" altLang="en-US" sz="2800" dirty="0" smtClean="0"/>
              <a:t>苹</a:t>
            </a:r>
            <a:r>
              <a:rPr lang="zh-CN" altLang="en-US" sz="2800" dirty="0" smtClean="0"/>
              <a:t>果</a:t>
            </a:r>
            <a:r>
              <a:rPr lang="en-US" altLang="zh-CN" sz="2800" dirty="0" smtClean="0"/>
              <a:t>fan</a:t>
            </a:r>
            <a:endParaRPr lang="en-US" altLang="zh-CN" sz="2800" dirty="0" smtClean="0"/>
          </a:p>
          <a:p>
            <a:r>
              <a:rPr lang="zh-CN" altLang="en-US" sz="2800" dirty="0" smtClean="0"/>
              <a:t>怕游泳的男孩</a:t>
            </a:r>
            <a:endParaRPr lang="en-US" altLang="zh-CN" sz="2800" dirty="0" smtClean="0"/>
          </a:p>
          <a:p>
            <a:r>
              <a:rPr lang="zh-CN" altLang="en-US" sz="2800" dirty="0" smtClean="0"/>
              <a:t>神秘的自杀率</a:t>
            </a:r>
            <a:endParaRPr lang="en-US" altLang="zh-CN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Ch3 </a:t>
            </a:r>
            <a:r>
              <a:rPr lang="zh-CN" altLang="en-US" dirty="0" smtClean="0"/>
              <a:t>社会认同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4572000" cy="609600"/>
          </a:xfrm>
        </p:spPr>
        <p:txBody>
          <a:bodyPr/>
          <a:lstStyle/>
          <a:p>
            <a:r>
              <a:rPr lang="zh-CN" altLang="en-US" dirty="0" smtClean="0"/>
              <a:t>最强的汽车推销员</a:t>
            </a:r>
            <a:endParaRPr lang="en-US" altLang="zh-CN" dirty="0" smtClean="0"/>
          </a:p>
        </p:txBody>
      </p:sp>
      <p:pic>
        <p:nvPicPr>
          <p:cNvPr id="5131" name="Picture 11" descr="C:\Documents and Settings\wanggzhi\Desktop\nk 412 (Large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19372"/>
            <a:ext cx="9144000" cy="4438628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Ch4 </a:t>
            </a:r>
            <a:r>
              <a:rPr lang="zh-CN" altLang="en-US" dirty="0" smtClean="0"/>
              <a:t>喜好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223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影响力</vt:lpstr>
      <vt:lpstr>Ch0 影响力的武器</vt:lpstr>
      <vt:lpstr>Ch1 互惠</vt:lpstr>
      <vt:lpstr>Slide 4</vt:lpstr>
      <vt:lpstr>心理基础</vt:lpstr>
      <vt:lpstr>Ch2.承诺与一致</vt:lpstr>
      <vt:lpstr>Slide 7</vt:lpstr>
      <vt:lpstr>Ch3 社会认同</vt:lpstr>
      <vt:lpstr>Ch4 喜好</vt:lpstr>
      <vt:lpstr>Slide 10</vt:lpstr>
      <vt:lpstr>           Ch5 权威</vt:lpstr>
      <vt:lpstr>Slide 12</vt:lpstr>
      <vt:lpstr>Slide 13</vt:lpstr>
      <vt:lpstr>尾声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</dc:title>
  <dc:creator/>
  <cp:lastModifiedBy>wanggzhi</cp:lastModifiedBy>
  <cp:revision>120</cp:revision>
  <dcterms:created xsi:type="dcterms:W3CDTF">2006-08-16T00:00:00Z</dcterms:created>
  <dcterms:modified xsi:type="dcterms:W3CDTF">2011-09-09T09:06:19Z</dcterms:modified>
</cp:coreProperties>
</file>