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1" r:id="rId8"/>
    <p:sldId id="262" r:id="rId9"/>
    <p:sldId id="264" r:id="rId10"/>
    <p:sldId id="260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01912-5244-4A1E-A8B6-D4C8146205B0}" v="96" dt="2023-04-23T05:52:10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HUANG" userId="66537ed3-a511-4457-a44f-5fb335063833" providerId="ADAL" clId="{6D901912-5244-4A1E-A8B6-D4C8146205B0}"/>
    <pc:docChg chg="undo custSel addSld delSld modSld sldOrd">
      <pc:chgData name="Bo HUANG" userId="66537ed3-a511-4457-a44f-5fb335063833" providerId="ADAL" clId="{6D901912-5244-4A1E-A8B6-D4C8146205B0}" dt="2023-04-23T05:52:10.432" v="861"/>
      <pc:docMkLst>
        <pc:docMk/>
      </pc:docMkLst>
      <pc:sldChg chg="modSp new mod">
        <pc:chgData name="Bo HUANG" userId="66537ed3-a511-4457-a44f-5fb335063833" providerId="ADAL" clId="{6D901912-5244-4A1E-A8B6-D4C8146205B0}" dt="2023-04-23T02:33:27.716" v="761" actId="20577"/>
        <pc:sldMkLst>
          <pc:docMk/>
          <pc:sldMk cId="3025919221" sldId="256"/>
        </pc:sldMkLst>
        <pc:spChg chg="mod">
          <ac:chgData name="Bo HUANG" userId="66537ed3-a511-4457-a44f-5fb335063833" providerId="ADAL" clId="{6D901912-5244-4A1E-A8B6-D4C8146205B0}" dt="2023-04-23T01:46:21.998" v="2" actId="27636"/>
          <ac:spMkLst>
            <pc:docMk/>
            <pc:sldMk cId="3025919221" sldId="256"/>
            <ac:spMk id="2" creationId="{38AC3695-4778-FC7A-2217-AFF68D80A9CD}"/>
          </ac:spMkLst>
        </pc:spChg>
        <pc:spChg chg="mod">
          <ac:chgData name="Bo HUANG" userId="66537ed3-a511-4457-a44f-5fb335063833" providerId="ADAL" clId="{6D901912-5244-4A1E-A8B6-D4C8146205B0}" dt="2023-04-23T02:33:27.716" v="761" actId="20577"/>
          <ac:spMkLst>
            <pc:docMk/>
            <pc:sldMk cId="3025919221" sldId="256"/>
            <ac:spMk id="3" creationId="{9E2B43F0-D7DC-BC73-623F-9A854D827AFF}"/>
          </ac:spMkLst>
        </pc:spChg>
      </pc:sldChg>
      <pc:sldChg chg="modSp new mod">
        <pc:chgData name="Bo HUANG" userId="66537ed3-a511-4457-a44f-5fb335063833" providerId="ADAL" clId="{6D901912-5244-4A1E-A8B6-D4C8146205B0}" dt="2023-04-23T02:24:54.323" v="630" actId="20577"/>
        <pc:sldMkLst>
          <pc:docMk/>
          <pc:sldMk cId="308371799" sldId="257"/>
        </pc:sldMkLst>
        <pc:spChg chg="mod">
          <ac:chgData name="Bo HUANG" userId="66537ed3-a511-4457-a44f-5fb335063833" providerId="ADAL" clId="{6D901912-5244-4A1E-A8B6-D4C8146205B0}" dt="2023-04-23T01:49:02.187" v="16"/>
          <ac:spMkLst>
            <pc:docMk/>
            <pc:sldMk cId="308371799" sldId="257"/>
            <ac:spMk id="2" creationId="{51B6B925-882C-8A6A-60D8-A55FF5C28FB2}"/>
          </ac:spMkLst>
        </pc:spChg>
        <pc:spChg chg="mod">
          <ac:chgData name="Bo HUANG" userId="66537ed3-a511-4457-a44f-5fb335063833" providerId="ADAL" clId="{6D901912-5244-4A1E-A8B6-D4C8146205B0}" dt="2023-04-23T02:24:54.323" v="630" actId="20577"/>
          <ac:spMkLst>
            <pc:docMk/>
            <pc:sldMk cId="308371799" sldId="257"/>
            <ac:spMk id="3" creationId="{028A3BBF-67CB-661E-AA83-166859A66F4E}"/>
          </ac:spMkLst>
        </pc:spChg>
      </pc:sldChg>
      <pc:sldChg chg="modSp new mod">
        <pc:chgData name="Bo HUANG" userId="66537ed3-a511-4457-a44f-5fb335063833" providerId="ADAL" clId="{6D901912-5244-4A1E-A8B6-D4C8146205B0}" dt="2023-04-23T02:39:15.096" v="780" actId="27636"/>
        <pc:sldMkLst>
          <pc:docMk/>
          <pc:sldMk cId="3896672654" sldId="258"/>
        </pc:sldMkLst>
        <pc:spChg chg="mod">
          <ac:chgData name="Bo HUANG" userId="66537ed3-a511-4457-a44f-5fb335063833" providerId="ADAL" clId="{6D901912-5244-4A1E-A8B6-D4C8146205B0}" dt="2023-04-23T01:55:37.941" v="95"/>
          <ac:spMkLst>
            <pc:docMk/>
            <pc:sldMk cId="3896672654" sldId="258"/>
            <ac:spMk id="2" creationId="{539A5680-44C5-E85A-777D-276EB60B2A98}"/>
          </ac:spMkLst>
        </pc:spChg>
        <pc:spChg chg="mod">
          <ac:chgData name="Bo HUANG" userId="66537ed3-a511-4457-a44f-5fb335063833" providerId="ADAL" clId="{6D901912-5244-4A1E-A8B6-D4C8146205B0}" dt="2023-04-23T02:39:15.096" v="780" actId="27636"/>
          <ac:spMkLst>
            <pc:docMk/>
            <pc:sldMk cId="3896672654" sldId="258"/>
            <ac:spMk id="3" creationId="{866A5051-0E2C-8E19-3553-D894D9A159A0}"/>
          </ac:spMkLst>
        </pc:spChg>
      </pc:sldChg>
      <pc:sldChg chg="modSp new mod">
        <pc:chgData name="Bo HUANG" userId="66537ed3-a511-4457-a44f-5fb335063833" providerId="ADAL" clId="{6D901912-5244-4A1E-A8B6-D4C8146205B0}" dt="2023-04-23T02:20:50.650" v="585" actId="6549"/>
        <pc:sldMkLst>
          <pc:docMk/>
          <pc:sldMk cId="1673695367" sldId="259"/>
        </pc:sldMkLst>
        <pc:spChg chg="mod">
          <ac:chgData name="Bo HUANG" userId="66537ed3-a511-4457-a44f-5fb335063833" providerId="ADAL" clId="{6D901912-5244-4A1E-A8B6-D4C8146205B0}" dt="2023-04-23T02:18:18.365" v="511" actId="20577"/>
          <ac:spMkLst>
            <pc:docMk/>
            <pc:sldMk cId="1673695367" sldId="259"/>
            <ac:spMk id="2" creationId="{1461FCDD-0753-C5C1-39A0-993F3110190E}"/>
          </ac:spMkLst>
        </pc:spChg>
        <pc:spChg chg="mod">
          <ac:chgData name="Bo HUANG" userId="66537ed3-a511-4457-a44f-5fb335063833" providerId="ADAL" clId="{6D901912-5244-4A1E-A8B6-D4C8146205B0}" dt="2023-04-23T02:20:50.650" v="585" actId="6549"/>
          <ac:spMkLst>
            <pc:docMk/>
            <pc:sldMk cId="1673695367" sldId="259"/>
            <ac:spMk id="3" creationId="{0018ECF7-BC7C-A8AB-1C30-1D181EB00E32}"/>
          </ac:spMkLst>
        </pc:spChg>
      </pc:sldChg>
      <pc:sldChg chg="modSp new mod ord">
        <pc:chgData name="Bo HUANG" userId="66537ed3-a511-4457-a44f-5fb335063833" providerId="ADAL" clId="{6D901912-5244-4A1E-A8B6-D4C8146205B0}" dt="2023-04-23T02:21:18.900" v="589"/>
        <pc:sldMkLst>
          <pc:docMk/>
          <pc:sldMk cId="1563071070" sldId="260"/>
        </pc:sldMkLst>
        <pc:spChg chg="mod">
          <ac:chgData name="Bo HUANG" userId="66537ed3-a511-4457-a44f-5fb335063833" providerId="ADAL" clId="{6D901912-5244-4A1E-A8B6-D4C8146205B0}" dt="2023-04-23T02:08:15.526" v="287" actId="20577"/>
          <ac:spMkLst>
            <pc:docMk/>
            <pc:sldMk cId="1563071070" sldId="260"/>
            <ac:spMk id="2" creationId="{9A658908-BD35-79E8-1518-C1E6E6969523}"/>
          </ac:spMkLst>
        </pc:spChg>
        <pc:spChg chg="mod">
          <ac:chgData name="Bo HUANG" userId="66537ed3-a511-4457-a44f-5fb335063833" providerId="ADAL" clId="{6D901912-5244-4A1E-A8B6-D4C8146205B0}" dt="2023-04-23T02:08:27.761" v="295" actId="5793"/>
          <ac:spMkLst>
            <pc:docMk/>
            <pc:sldMk cId="1563071070" sldId="260"/>
            <ac:spMk id="3" creationId="{5D538897-045E-E377-7060-4A7C782B5BE3}"/>
          </ac:spMkLst>
        </pc:spChg>
      </pc:sldChg>
      <pc:sldChg chg="modSp add mod">
        <pc:chgData name="Bo HUANG" userId="66537ed3-a511-4457-a44f-5fb335063833" providerId="ADAL" clId="{6D901912-5244-4A1E-A8B6-D4C8146205B0}" dt="2023-04-23T02:09:32.830" v="304"/>
        <pc:sldMkLst>
          <pc:docMk/>
          <pc:sldMk cId="2485372963" sldId="261"/>
        </pc:sldMkLst>
        <pc:spChg chg="mod">
          <ac:chgData name="Bo HUANG" userId="66537ed3-a511-4457-a44f-5fb335063833" providerId="ADAL" clId="{6D901912-5244-4A1E-A8B6-D4C8146205B0}" dt="2023-04-23T02:09:32.830" v="304"/>
          <ac:spMkLst>
            <pc:docMk/>
            <pc:sldMk cId="2485372963" sldId="261"/>
            <ac:spMk id="3" creationId="{5D538897-045E-E377-7060-4A7C782B5BE3}"/>
          </ac:spMkLst>
        </pc:spChg>
      </pc:sldChg>
      <pc:sldChg chg="modSp add mod">
        <pc:chgData name="Bo HUANG" userId="66537ed3-a511-4457-a44f-5fb335063833" providerId="ADAL" clId="{6D901912-5244-4A1E-A8B6-D4C8146205B0}" dt="2023-04-23T02:09:48.742" v="306"/>
        <pc:sldMkLst>
          <pc:docMk/>
          <pc:sldMk cId="415280664" sldId="262"/>
        </pc:sldMkLst>
        <pc:spChg chg="mod">
          <ac:chgData name="Bo HUANG" userId="66537ed3-a511-4457-a44f-5fb335063833" providerId="ADAL" clId="{6D901912-5244-4A1E-A8B6-D4C8146205B0}" dt="2023-04-23T02:09:48.742" v="306"/>
          <ac:spMkLst>
            <pc:docMk/>
            <pc:sldMk cId="415280664" sldId="262"/>
            <ac:spMk id="3" creationId="{5D538897-045E-E377-7060-4A7C782B5BE3}"/>
          </ac:spMkLst>
        </pc:spChg>
      </pc:sldChg>
      <pc:sldChg chg="modSp add mod ord">
        <pc:chgData name="Bo HUANG" userId="66537ed3-a511-4457-a44f-5fb335063833" providerId="ADAL" clId="{6D901912-5244-4A1E-A8B6-D4C8146205B0}" dt="2023-04-23T02:53:08.722" v="811"/>
        <pc:sldMkLst>
          <pc:docMk/>
          <pc:sldMk cId="3512841566" sldId="263"/>
        </pc:sldMkLst>
        <pc:spChg chg="mod">
          <ac:chgData name="Bo HUANG" userId="66537ed3-a511-4457-a44f-5fb335063833" providerId="ADAL" clId="{6D901912-5244-4A1E-A8B6-D4C8146205B0}" dt="2023-04-23T02:51:15.003" v="800" actId="20577"/>
          <ac:spMkLst>
            <pc:docMk/>
            <pc:sldMk cId="3512841566" sldId="263"/>
            <ac:spMk id="2" creationId="{9A658908-BD35-79E8-1518-C1E6E6969523}"/>
          </ac:spMkLst>
        </pc:spChg>
        <pc:spChg chg="mod">
          <ac:chgData name="Bo HUANG" userId="66537ed3-a511-4457-a44f-5fb335063833" providerId="ADAL" clId="{6D901912-5244-4A1E-A8B6-D4C8146205B0}" dt="2023-04-23T02:53:08.722" v="811"/>
          <ac:spMkLst>
            <pc:docMk/>
            <pc:sldMk cId="3512841566" sldId="263"/>
            <ac:spMk id="3" creationId="{5D538897-045E-E377-7060-4A7C782B5BE3}"/>
          </ac:spMkLst>
        </pc:spChg>
      </pc:sldChg>
      <pc:sldChg chg="modSp add mod">
        <pc:chgData name="Bo HUANG" userId="66537ed3-a511-4457-a44f-5fb335063833" providerId="ADAL" clId="{6D901912-5244-4A1E-A8B6-D4C8146205B0}" dt="2023-04-23T02:10:23.194" v="313" actId="6549"/>
        <pc:sldMkLst>
          <pc:docMk/>
          <pc:sldMk cId="2892914779" sldId="264"/>
        </pc:sldMkLst>
        <pc:spChg chg="mod">
          <ac:chgData name="Bo HUANG" userId="66537ed3-a511-4457-a44f-5fb335063833" providerId="ADAL" clId="{6D901912-5244-4A1E-A8B6-D4C8146205B0}" dt="2023-04-23T02:10:23.194" v="313" actId="6549"/>
          <ac:spMkLst>
            <pc:docMk/>
            <pc:sldMk cId="2892914779" sldId="264"/>
            <ac:spMk id="3" creationId="{5D538897-045E-E377-7060-4A7C782B5BE3}"/>
          </ac:spMkLst>
        </pc:spChg>
      </pc:sldChg>
      <pc:sldChg chg="add del">
        <pc:chgData name="Bo HUANG" userId="66537ed3-a511-4457-a44f-5fb335063833" providerId="ADAL" clId="{6D901912-5244-4A1E-A8B6-D4C8146205B0}" dt="2023-04-23T02:21:27.391" v="590" actId="47"/>
        <pc:sldMkLst>
          <pc:docMk/>
          <pc:sldMk cId="1687715905" sldId="265"/>
        </pc:sldMkLst>
      </pc:sldChg>
      <pc:sldChg chg="modSp add mod">
        <pc:chgData name="Bo HUANG" userId="66537ed3-a511-4457-a44f-5fb335063833" providerId="ADAL" clId="{6D901912-5244-4A1E-A8B6-D4C8146205B0}" dt="2023-04-23T02:21:56.997" v="594"/>
        <pc:sldMkLst>
          <pc:docMk/>
          <pc:sldMk cId="2302396552" sldId="266"/>
        </pc:sldMkLst>
        <pc:spChg chg="mod">
          <ac:chgData name="Bo HUANG" userId="66537ed3-a511-4457-a44f-5fb335063833" providerId="ADAL" clId="{6D901912-5244-4A1E-A8B6-D4C8146205B0}" dt="2023-04-23T02:21:44.356" v="593" actId="20577"/>
          <ac:spMkLst>
            <pc:docMk/>
            <pc:sldMk cId="2302396552" sldId="266"/>
            <ac:spMk id="2" creationId="{9A658908-BD35-79E8-1518-C1E6E6969523}"/>
          </ac:spMkLst>
        </pc:spChg>
        <pc:spChg chg="mod">
          <ac:chgData name="Bo HUANG" userId="66537ed3-a511-4457-a44f-5fb335063833" providerId="ADAL" clId="{6D901912-5244-4A1E-A8B6-D4C8146205B0}" dt="2023-04-23T02:21:56.997" v="594"/>
          <ac:spMkLst>
            <pc:docMk/>
            <pc:sldMk cId="2302396552" sldId="266"/>
            <ac:spMk id="3" creationId="{5D538897-045E-E377-7060-4A7C782B5BE3}"/>
          </ac:spMkLst>
        </pc:spChg>
      </pc:sldChg>
      <pc:sldChg chg="add del">
        <pc:chgData name="Bo HUANG" userId="66537ed3-a511-4457-a44f-5fb335063833" providerId="ADAL" clId="{6D901912-5244-4A1E-A8B6-D4C8146205B0}" dt="2023-04-23T02:17:42.531" v="478" actId="47"/>
        <pc:sldMkLst>
          <pc:docMk/>
          <pc:sldMk cId="3189595392" sldId="267"/>
        </pc:sldMkLst>
      </pc:sldChg>
      <pc:sldChg chg="modSp add mod">
        <pc:chgData name="Bo HUANG" userId="66537ed3-a511-4457-a44f-5fb335063833" providerId="ADAL" clId="{6D901912-5244-4A1E-A8B6-D4C8146205B0}" dt="2023-04-23T02:39:21.639" v="781"/>
        <pc:sldMkLst>
          <pc:docMk/>
          <pc:sldMk cId="3489884874" sldId="267"/>
        </pc:sldMkLst>
        <pc:spChg chg="mod">
          <ac:chgData name="Bo HUANG" userId="66537ed3-a511-4457-a44f-5fb335063833" providerId="ADAL" clId="{6D901912-5244-4A1E-A8B6-D4C8146205B0}" dt="2023-04-23T02:39:21.639" v="781"/>
          <ac:spMkLst>
            <pc:docMk/>
            <pc:sldMk cId="3489884874" sldId="267"/>
            <ac:spMk id="3" creationId="{0018ECF7-BC7C-A8AB-1C30-1D181EB00E32}"/>
          </ac:spMkLst>
        </pc:spChg>
      </pc:sldChg>
      <pc:sldChg chg="modSp add mod">
        <pc:chgData name="Bo HUANG" userId="66537ed3-a511-4457-a44f-5fb335063833" providerId="ADAL" clId="{6D901912-5244-4A1E-A8B6-D4C8146205B0}" dt="2023-04-23T02:22:58.886" v="610" actId="6549"/>
        <pc:sldMkLst>
          <pc:docMk/>
          <pc:sldMk cId="2210115657" sldId="268"/>
        </pc:sldMkLst>
        <pc:spChg chg="mod">
          <ac:chgData name="Bo HUANG" userId="66537ed3-a511-4457-a44f-5fb335063833" providerId="ADAL" clId="{6D901912-5244-4A1E-A8B6-D4C8146205B0}" dt="2023-04-23T02:22:58.886" v="610" actId="6549"/>
          <ac:spMkLst>
            <pc:docMk/>
            <pc:sldMk cId="2210115657" sldId="268"/>
            <ac:spMk id="2" creationId="{9A658908-BD35-79E8-1518-C1E6E6969523}"/>
          </ac:spMkLst>
        </pc:spChg>
      </pc:sldChg>
      <pc:sldChg chg="modSp add mod">
        <pc:chgData name="Bo HUANG" userId="66537ed3-a511-4457-a44f-5fb335063833" providerId="ADAL" clId="{6D901912-5244-4A1E-A8B6-D4C8146205B0}" dt="2023-04-23T02:33:12.226" v="760" actId="20577"/>
        <pc:sldMkLst>
          <pc:docMk/>
          <pc:sldMk cId="1276492673" sldId="269"/>
        </pc:sldMkLst>
        <pc:spChg chg="mod">
          <ac:chgData name="Bo HUANG" userId="66537ed3-a511-4457-a44f-5fb335063833" providerId="ADAL" clId="{6D901912-5244-4A1E-A8B6-D4C8146205B0}" dt="2023-04-23T02:25:52.155" v="633"/>
          <ac:spMkLst>
            <pc:docMk/>
            <pc:sldMk cId="1276492673" sldId="269"/>
            <ac:spMk id="2" creationId="{9A658908-BD35-79E8-1518-C1E6E6969523}"/>
          </ac:spMkLst>
        </pc:spChg>
        <pc:spChg chg="mod">
          <ac:chgData name="Bo HUANG" userId="66537ed3-a511-4457-a44f-5fb335063833" providerId="ADAL" clId="{6D901912-5244-4A1E-A8B6-D4C8146205B0}" dt="2023-04-23T02:33:12.226" v="760" actId="20577"/>
          <ac:spMkLst>
            <pc:docMk/>
            <pc:sldMk cId="1276492673" sldId="269"/>
            <ac:spMk id="3" creationId="{5D538897-045E-E377-7060-4A7C782B5BE3}"/>
          </ac:spMkLst>
        </pc:spChg>
      </pc:sldChg>
      <pc:sldChg chg="add del">
        <pc:chgData name="Bo HUANG" userId="66537ed3-a511-4457-a44f-5fb335063833" providerId="ADAL" clId="{6D901912-5244-4A1E-A8B6-D4C8146205B0}" dt="2023-04-23T02:25:33.183" v="631" actId="47"/>
        <pc:sldMkLst>
          <pc:docMk/>
          <pc:sldMk cId="4134888146" sldId="269"/>
        </pc:sldMkLst>
      </pc:sldChg>
      <pc:sldChg chg="modSp new mod">
        <pc:chgData name="Bo HUANG" userId="66537ed3-a511-4457-a44f-5fb335063833" providerId="ADAL" clId="{6D901912-5244-4A1E-A8B6-D4C8146205B0}" dt="2023-04-23T02:32:46.218" v="748" actId="20577"/>
        <pc:sldMkLst>
          <pc:docMk/>
          <pc:sldMk cId="3417558031" sldId="270"/>
        </pc:sldMkLst>
        <pc:spChg chg="mod">
          <ac:chgData name="Bo HUANG" userId="66537ed3-a511-4457-a44f-5fb335063833" providerId="ADAL" clId="{6D901912-5244-4A1E-A8B6-D4C8146205B0}" dt="2023-04-23T02:26:46.338" v="644" actId="20577"/>
          <ac:spMkLst>
            <pc:docMk/>
            <pc:sldMk cId="3417558031" sldId="270"/>
            <ac:spMk id="2" creationId="{4692FFE1-008F-ED21-0FA9-0C48727A71BE}"/>
          </ac:spMkLst>
        </pc:spChg>
        <pc:spChg chg="mod">
          <ac:chgData name="Bo HUANG" userId="66537ed3-a511-4457-a44f-5fb335063833" providerId="ADAL" clId="{6D901912-5244-4A1E-A8B6-D4C8146205B0}" dt="2023-04-23T02:32:46.218" v="748" actId="20577"/>
          <ac:spMkLst>
            <pc:docMk/>
            <pc:sldMk cId="3417558031" sldId="270"/>
            <ac:spMk id="3" creationId="{DD5628DC-A0F9-A3C8-D00A-8FEA68EFA98A}"/>
          </ac:spMkLst>
        </pc:spChg>
      </pc:sldChg>
      <pc:sldChg chg="modSp new mod">
        <pc:chgData name="Bo HUANG" userId="66537ed3-a511-4457-a44f-5fb335063833" providerId="ADAL" clId="{6D901912-5244-4A1E-A8B6-D4C8146205B0}" dt="2023-04-23T05:52:10.432" v="861"/>
        <pc:sldMkLst>
          <pc:docMk/>
          <pc:sldMk cId="2432278745" sldId="271"/>
        </pc:sldMkLst>
        <pc:spChg chg="mod">
          <ac:chgData name="Bo HUANG" userId="66537ed3-a511-4457-a44f-5fb335063833" providerId="ADAL" clId="{6D901912-5244-4A1E-A8B6-D4C8146205B0}" dt="2023-04-23T05:49:03.780" v="817"/>
          <ac:spMkLst>
            <pc:docMk/>
            <pc:sldMk cId="2432278745" sldId="271"/>
            <ac:spMk id="2" creationId="{9E07C2E6-D9C3-7C32-C006-ECD71DA3A242}"/>
          </ac:spMkLst>
        </pc:spChg>
        <pc:spChg chg="mod">
          <ac:chgData name="Bo HUANG" userId="66537ed3-a511-4457-a44f-5fb335063833" providerId="ADAL" clId="{6D901912-5244-4A1E-A8B6-D4C8146205B0}" dt="2023-04-23T05:52:10.432" v="861"/>
          <ac:spMkLst>
            <pc:docMk/>
            <pc:sldMk cId="2432278745" sldId="271"/>
            <ac:spMk id="3" creationId="{F6B7C1AC-9123-9E7D-BB4B-FC1D3796DA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E353C-1BCA-9004-F618-E03D0A8F2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7509D0-5102-BA72-2841-E15DD9D0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114C9-487D-2089-A6B6-FDD9D3F7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A29DF-8FC9-AC92-560E-1537D101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57FF2-5A87-B199-00BF-4928970E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B26E-7855-1657-CB24-285560D7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305481-AE74-56A8-68D4-F5982095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6989F-4671-B229-1109-6E5DAECC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02A27-615D-43EB-9845-12978B71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40076-29B5-612A-23BE-D617BEE3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BFE260-862F-AB49-5BE9-8808A54F0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B71A84-BF1E-8319-06E1-08DAF0E1C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C1C50-3F90-B3EB-99B7-01D0D640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7DA76-8DAB-1ECC-6883-ABA8BDE7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95C74-2409-7C38-7A1F-4ABD1E21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0CC2B-241C-101D-3044-22723E36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C6655-3A07-C0D2-7AAD-385332E7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F95AD-4DA9-F1A9-0EAD-5C6DB609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F8452-9BB2-D204-020B-801C396C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5C16C-FADB-6619-CB9D-136CB896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387C0-157C-432B-1BB9-778FF36F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38B78-B64A-8C51-DF96-25C5EE81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B7071-351B-3402-B739-ADE06144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8ED3F-FE92-E594-F40C-749F3A7F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E8E0B-BFD1-9FBA-ECBD-615EEB6E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85EFC-0733-7EE3-9A30-44D687BC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06119-B3CD-90B9-1604-B4CE8A4ED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9609FD-45B7-5E37-E338-BD307774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9C219-1A47-8C3B-FF80-2DFA26DF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CA9FF-7851-574C-8097-4A4943B2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3367D-F515-1DD0-4642-8A2A6F2D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94392-FEA0-3681-986B-F3B865A7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0F169-C55B-E136-D19C-9B383BC6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668BD-C9D4-3834-F0E4-796D65AF9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79BC4-8DC8-5A58-89F7-470BCB4C4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1844A7-6F85-FDD1-0193-06D87333B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C0D7CE-35C3-7834-C553-988F2AD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2F2743-0E53-A8A2-729E-D13A6F3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65B0F-C79F-6465-807C-6C39AA92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3B59B-8EBB-4662-25BB-085A0F59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C2B3E5-2941-C6A0-DA2E-B02A6CE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15578A-82DD-1645-1534-7D265917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FC3C1-35B9-24A1-F3AA-03B424AF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03712-0F69-4E11-8E16-D00C8AC7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CBC02-AF94-6195-8066-2550ABDE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E7103-0B1A-5723-E234-D3E650E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4EA31-A6A7-3DF2-72C3-25E00077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D3F35-C1A1-1683-7F62-464A10CA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20D2E-2638-6E53-046F-7040EE0E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3BB2C-59F0-340B-3C59-3BFD5072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B0832-5240-6510-F31C-A7F920F6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DB564-8286-0F16-681B-A8B3C6D3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7F057-6E3B-A8CE-074B-838AE271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F6723A-9D1D-2188-D9FC-71D4467F9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7FE5C-3D37-A717-106D-79065840D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5D5E7-B7A1-3465-48F8-524C54D3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A235A-2AE5-322F-059D-E399C6F2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1DECD-E9F4-4091-8517-7C4D58F1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94AAA-7093-4EB8-01B9-4F33F229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1F132-2E6E-116A-F6E1-EE256F66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C4826-3ABF-7C5F-96CA-261D3DD8A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38C6-2ADC-48DE-A296-BA2D1683CA4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D1A58-F679-8EE9-B8FD-206332AFF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65942-EB39-53D9-323D-9FA87987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0516-AD0C-4CA0-99F3-6E2C9484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C3695-4778-FC7A-2217-AFF68D8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Scalable, NUMA-Aware Shared-Memory Data Structures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2B43F0-D7DC-BC73-623F-9A854D827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CS550 – Advanced Operating Systems</a:t>
            </a:r>
          </a:p>
          <a:p>
            <a:r>
              <a:rPr lang="en-US" dirty="0"/>
              <a:t>Bo Huang,</a:t>
            </a:r>
            <a:r>
              <a:rPr lang="zh-CN" altLang="en-US" dirty="0"/>
              <a:t> </a:t>
            </a:r>
            <a:r>
              <a:rPr lang="en-US" altLang="zh-CN" dirty="0" err="1"/>
              <a:t>Qiming</a:t>
            </a:r>
            <a:r>
              <a:rPr lang="en-US" altLang="zh-CN" dirty="0"/>
              <a:t> </a:t>
            </a:r>
            <a:r>
              <a:rPr lang="en-US" altLang="zh-CN" dirty="0" err="1"/>
              <a:t>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vs Boost (Local)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7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 local vs on shared-memory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Singly_linked_list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9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node vs across node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Singly_linked_list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NUMA-sensitive data-structure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Singly_linked_list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9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2FFE1-008F-ED21-0FA9-0C48727A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628DC-A0F9-A3C8-D00A-8FEA68EFA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NUMA has a big impact on performance</a:t>
            </a:r>
          </a:p>
          <a:p>
            <a:endParaRPr lang="en-US" altLang="zh-CN" dirty="0"/>
          </a:p>
          <a:p>
            <a:r>
              <a:rPr lang="en-US" altLang="zh-CN" dirty="0"/>
              <a:t>NUMA should be considered in building data structure</a:t>
            </a:r>
          </a:p>
          <a:p>
            <a:endParaRPr lang="en-US" dirty="0"/>
          </a:p>
          <a:p>
            <a:r>
              <a:rPr lang="en-US" altLang="zh-CN" dirty="0"/>
              <a:t>Local is the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5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2E6-D9C3-7C32-C006-ECD71DA3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 </a:t>
            </a:r>
            <a:r>
              <a:rPr lang="en-US" altLang="zh-CN" dirty="0"/>
              <a:t>Logan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7C1AC-9123-9E7D-BB4B-FC1D3796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给出例子和思路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帮忙</a:t>
            </a:r>
            <a:r>
              <a:rPr lang="en-US" altLang="zh-CN" dirty="0"/>
              <a:t>debug</a:t>
            </a:r>
          </a:p>
          <a:p>
            <a:endParaRPr lang="en-US" dirty="0"/>
          </a:p>
          <a:p>
            <a:r>
              <a:rPr lang="zh-CN" altLang="en-US" dirty="0"/>
              <a:t>非常勤奋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永远保持谦和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6B925-882C-8A6A-60D8-A55FF5C2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A3BBF-67CB-661E-AA83-166859A6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NUMA</a:t>
            </a:r>
          </a:p>
          <a:p>
            <a:pPr marL="0" indent="0">
              <a:buNone/>
            </a:pPr>
            <a:r>
              <a:rPr lang="en-US" dirty="0"/>
              <a:t>NUMA (non-uniform memory access) is the phenomenon that memory at various points in the address space of a processor has different performance characteristics.</a:t>
            </a:r>
          </a:p>
          <a:p>
            <a:r>
              <a:rPr lang="en-US" altLang="zh-CN" dirty="0"/>
              <a:t>Different performance due to NUMA</a:t>
            </a:r>
          </a:p>
          <a:p>
            <a:pPr marL="0" indent="0">
              <a:buNone/>
            </a:pPr>
            <a:r>
              <a:rPr lang="en-US" dirty="0"/>
              <a:t>NUMA causes bad performance for shared-memory data structures since different CPUs will have significantly different latencies to the same memory region if they are from different nodes.</a:t>
            </a:r>
          </a:p>
          <a:p>
            <a:r>
              <a:rPr lang="en-US" altLang="zh-CN" dirty="0"/>
              <a:t>current library does not consider NUMA-sensitive issues</a:t>
            </a:r>
          </a:p>
          <a:p>
            <a:pPr marL="0" indent="0">
              <a:buNone/>
            </a:pPr>
            <a:r>
              <a:rPr lang="en-US" altLang="zh-CN" dirty="0"/>
              <a:t>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5680-44C5-E85A-777D-276EB60B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A5051-0E2C-8E19-3553-D894D9A1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STD vs Boost (Local)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Boost local vs on shared-memory</a:t>
            </a:r>
          </a:p>
          <a:p>
            <a:endParaRPr lang="en-US" altLang="zh-CN" dirty="0"/>
          </a:p>
          <a:p>
            <a:r>
              <a:rPr lang="en-US" altLang="zh-CN" dirty="0"/>
              <a:t>Local node vs across node (on Shared-Memory)</a:t>
            </a:r>
          </a:p>
          <a:p>
            <a:endParaRPr lang="en-US" altLang="zh-CN" dirty="0"/>
          </a:p>
          <a:p>
            <a:r>
              <a:rPr lang="en-US" altLang="zh-CN" dirty="0"/>
              <a:t>Implement NUMA-sensitive data-structure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7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FCDD-0753-C5C1-39A0-993F3110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for experience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8ECF7-BC7C-A8AB-1C30-1D181EB0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Chameleon Cloud</a:t>
            </a:r>
          </a:p>
          <a:p>
            <a:r>
              <a:rPr lang="en-US" dirty="0"/>
              <a:t>2 NUMA-Node, 16 CPUs</a:t>
            </a:r>
          </a:p>
          <a:p>
            <a:r>
              <a:rPr lang="en-US" dirty="0"/>
              <a:t>Ubuntu 20.04</a:t>
            </a:r>
          </a:p>
          <a:p>
            <a:r>
              <a:rPr lang="en-US" dirty="0"/>
              <a:t>Boost</a:t>
            </a:r>
          </a:p>
          <a:p>
            <a:r>
              <a:rPr lang="en-US" dirty="0" err="1"/>
              <a:t>gcc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FCDD-0753-C5C1-39A0-993F3110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Data-Structure Tested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8ECF7-BC7C-A8AB-1C30-1D181EB0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copy</a:t>
            </a:r>
          </a:p>
          <a:p>
            <a:r>
              <a:rPr lang="en-US" dirty="0" err="1"/>
              <a:t>Unorder_map</a:t>
            </a:r>
            <a:endParaRPr lang="en-US" dirty="0"/>
          </a:p>
          <a:p>
            <a:r>
              <a:rPr lang="en-US" dirty="0" err="1"/>
              <a:t>Unorder_set</a:t>
            </a:r>
            <a:endParaRPr lang="en-US" dirty="0"/>
          </a:p>
          <a:p>
            <a:r>
              <a:rPr lang="en-US" dirty="0" err="1"/>
              <a:t>Singly_linked_list</a:t>
            </a:r>
            <a:endParaRPr lang="en-US" dirty="0"/>
          </a:p>
          <a:p>
            <a:r>
              <a:rPr lang="en-US" dirty="0" err="1"/>
              <a:t>Lock_free_queue</a:t>
            </a:r>
            <a:endParaRPr lang="en-US" dirty="0"/>
          </a:p>
          <a:p>
            <a:r>
              <a:rPr lang="en-US" altLang="zh-CN" dirty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8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vs Boost (Local) </a:t>
            </a:r>
            <a:r>
              <a:rPr lang="en-US" dirty="0" err="1"/>
              <a:t>Singly_linked_list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测试的参数</a:t>
            </a:r>
            <a:endParaRPr lang="en-US" altLang="zh-CN" dirty="0"/>
          </a:p>
          <a:p>
            <a:pPr lvl="1"/>
            <a:r>
              <a:rPr lang="zh-CN" altLang="en-US" dirty="0"/>
              <a:t>数据的大小、</a:t>
            </a:r>
            <a:endParaRPr lang="en-US" altLang="zh-CN" dirty="0"/>
          </a:p>
          <a:p>
            <a:pPr lvl="1"/>
            <a:r>
              <a:rPr lang="zh-CN" altLang="en-US" dirty="0"/>
              <a:t>元素类型、</a:t>
            </a:r>
            <a:endParaRPr lang="en-US" altLang="zh-CN" dirty="0"/>
          </a:p>
          <a:p>
            <a:pPr lvl="1"/>
            <a:r>
              <a:rPr lang="zh-CN" altLang="en-US" dirty="0"/>
              <a:t>插入和删除操作的频率</a:t>
            </a:r>
            <a:endParaRPr lang="en-US" altLang="zh-CN" dirty="0"/>
          </a:p>
          <a:p>
            <a:pPr lvl="1"/>
            <a:r>
              <a:rPr lang="zh-CN" altLang="en-US" dirty="0"/>
              <a:t>运行多次以获得稳定的结果</a:t>
            </a:r>
            <a:endParaRPr lang="en-US" dirty="0"/>
          </a:p>
          <a:p>
            <a:r>
              <a:rPr lang="zh-CN" altLang="en-US" dirty="0"/>
              <a:t>分析测试结果</a:t>
            </a:r>
            <a:endParaRPr lang="en-US" altLang="zh-CN" dirty="0"/>
          </a:p>
          <a:p>
            <a:r>
              <a:rPr lang="zh-CN" altLang="en-US" dirty="0"/>
              <a:t>解释和评估测试结果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vs Boost (Local)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Unorder_map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7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vs Boost (Local)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Unorder_set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8908-BD35-79E8-1518-C1E6E69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vs Boost (Local)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8897-045E-E377-7060-4A7C782B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Lock_free_queue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1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285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主题​​</vt:lpstr>
      <vt:lpstr>Scalable, NUMA-Aware Shared-Memory Data Structures</vt:lpstr>
      <vt:lpstr>Background</vt:lpstr>
      <vt:lpstr>Target</vt:lpstr>
      <vt:lpstr>Env for experience</vt:lpstr>
      <vt:lpstr>Data-Structure Tested</vt:lpstr>
      <vt:lpstr>STD vs Boost (Local) Singly_linked_list</vt:lpstr>
      <vt:lpstr>STD vs Boost (Local)</vt:lpstr>
      <vt:lpstr>STD vs Boost (Local)</vt:lpstr>
      <vt:lpstr>STD vs Boost (Local)</vt:lpstr>
      <vt:lpstr>STD vs Boost (Local)</vt:lpstr>
      <vt:lpstr>Boost local vs on shared-memory</vt:lpstr>
      <vt:lpstr>Local node vs across node</vt:lpstr>
      <vt:lpstr>NUMA-sensitive data-structure</vt:lpstr>
      <vt:lpstr>Conclusion</vt:lpstr>
      <vt:lpstr>致谢 Logan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Scalable, NUMA-Aware Shared-Memory Data Structures</dc:title>
  <dc:creator>Bo HUANG</dc:creator>
  <cp:lastModifiedBy>Bo HUANG</cp:lastModifiedBy>
  <cp:revision>1</cp:revision>
  <dcterms:created xsi:type="dcterms:W3CDTF">2023-04-23T01:45:49Z</dcterms:created>
  <dcterms:modified xsi:type="dcterms:W3CDTF">2023-04-23T05:52:14Z</dcterms:modified>
</cp:coreProperties>
</file>