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3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2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18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962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846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397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891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39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54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50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85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37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999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63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95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abrielhebert.com/realisations/interactif/a-mice-ing_quest_arena_online/Build_Onlin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567" y="1380068"/>
            <a:ext cx="9292276" cy="2616199"/>
          </a:xfrm>
        </p:spPr>
        <p:txBody>
          <a:bodyPr/>
          <a:lstStyle/>
          <a:p>
            <a:r>
              <a:rPr lang="fr-CA" dirty="0" smtClean="0"/>
              <a:t>Le multijoueur dans </a:t>
            </a:r>
            <a:r>
              <a:rPr lang="fr-CA" dirty="0" err="1" smtClean="0"/>
              <a:t>Unity</a:t>
            </a:r>
            <a:r>
              <a:rPr lang="fr-CA" dirty="0" smtClean="0"/>
              <a:t> 3D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198" y="3996267"/>
            <a:ext cx="6987645" cy="138853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CA" dirty="0" smtClean="0"/>
              <a:t>Gabriel Hébert</a:t>
            </a:r>
          </a:p>
          <a:p>
            <a:pPr>
              <a:spcBef>
                <a:spcPts val="0"/>
              </a:spcBef>
            </a:pPr>
            <a:r>
              <a:rPr lang="fr-CA" dirty="0" smtClean="0"/>
              <a:t>Alex Plante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6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d’atténuation de latence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4" y="2426040"/>
            <a:ext cx="11092246" cy="36534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CA" sz="2200" dirty="0"/>
              <a:t>Client-</a:t>
            </a:r>
            <a:r>
              <a:rPr lang="fr-CA" sz="2200" dirty="0" err="1"/>
              <a:t>side</a:t>
            </a:r>
            <a:r>
              <a:rPr lang="fr-CA" sz="2200" dirty="0"/>
              <a:t> </a:t>
            </a:r>
            <a:r>
              <a:rPr lang="fr-CA" sz="2200" dirty="0" err="1"/>
              <a:t>Prediction</a:t>
            </a:r>
            <a:r>
              <a:rPr lang="fr-CA" sz="2200" dirty="0"/>
              <a:t> : éviter le </a:t>
            </a:r>
            <a:r>
              <a:rPr lang="fr-CA" sz="2200" dirty="0" err="1"/>
              <a:t>delai</a:t>
            </a:r>
            <a:r>
              <a:rPr lang="fr-CA" sz="2200" dirty="0"/>
              <a:t> de réception de réponse </a:t>
            </a:r>
            <a:r>
              <a:rPr lang="fr-CA" sz="2200" dirty="0" smtClean="0"/>
              <a:t>serveur.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Extrapolation </a:t>
            </a:r>
            <a:r>
              <a:rPr lang="fr-CA" sz="2200" dirty="0"/>
              <a:t>: prédiction de mouvements des adversaires du joueur en attendant le </a:t>
            </a:r>
            <a:r>
              <a:rPr lang="fr-CA" sz="2200" dirty="0" smtClean="0"/>
              <a:t>paquet.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Interpolation </a:t>
            </a:r>
            <a:r>
              <a:rPr lang="fr-CA" sz="2200" dirty="0"/>
              <a:t>: délai sur le jeu et </a:t>
            </a:r>
            <a:r>
              <a:rPr lang="fr-CA" sz="2200" dirty="0" smtClean="0"/>
              <a:t>recalcule </a:t>
            </a:r>
            <a:r>
              <a:rPr lang="fr-CA" sz="2200" dirty="0"/>
              <a:t>de position des adversaires une fois le </a:t>
            </a:r>
            <a:r>
              <a:rPr lang="fr-CA" sz="2200" dirty="0" smtClean="0"/>
              <a:t>paquet </a:t>
            </a:r>
            <a:r>
              <a:rPr lang="fr-CA" sz="2200" dirty="0"/>
              <a:t>reçu.</a:t>
            </a:r>
          </a:p>
        </p:txBody>
      </p:sp>
    </p:spTree>
    <p:extLst>
      <p:ext uri="{BB962C8B-B14F-4D97-AF65-F5344CB8AC3E}">
        <p14:creationId xmlns:p14="http://schemas.microsoft.com/office/powerpoint/2010/main" val="80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359" y="722870"/>
            <a:ext cx="10018713" cy="1752599"/>
          </a:xfrm>
        </p:spPr>
        <p:txBody>
          <a:bodyPr>
            <a:normAutofit/>
          </a:bodyPr>
          <a:lstStyle/>
          <a:p>
            <a:r>
              <a:rPr lang="fr-CA" sz="6000" b="1" dirty="0" smtClean="0"/>
              <a:t>VS</a:t>
            </a:r>
            <a:endParaRPr lang="fr-CA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47" y="2156500"/>
            <a:ext cx="5351771" cy="245257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CA" sz="2200" dirty="0"/>
              <a:t>Facile d’approche</a:t>
            </a:r>
          </a:p>
          <a:p>
            <a:pPr>
              <a:spcBef>
                <a:spcPts val="600"/>
              </a:spcBef>
            </a:pPr>
            <a:r>
              <a:rPr lang="fr-CA" sz="2200" dirty="0"/>
              <a:t>Moins optimal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Documentation/tutoriaux abondants</a:t>
            </a:r>
            <a:endParaRPr lang="fr-CA" sz="2200" dirty="0"/>
          </a:p>
          <a:p>
            <a:pPr>
              <a:spcBef>
                <a:spcPts val="600"/>
              </a:spcBef>
            </a:pPr>
            <a:r>
              <a:rPr lang="fr-CA" sz="2200" dirty="0"/>
              <a:t>Bon éventail d'options de personnalisation</a:t>
            </a:r>
            <a:endParaRPr lang="fr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27" y="760969"/>
            <a:ext cx="31146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89" y="859569"/>
            <a:ext cx="3999470" cy="15172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31305" y="2156500"/>
            <a:ext cx="5352048" cy="2452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CA" sz="2200" dirty="0"/>
              <a:t>Plus complet</a:t>
            </a:r>
          </a:p>
          <a:p>
            <a:pPr>
              <a:spcBef>
                <a:spcPts val="600"/>
              </a:spcBef>
            </a:pPr>
            <a:r>
              <a:rPr lang="fr-CA" sz="2200" dirty="0"/>
              <a:t>Puissant et sécuritaire</a:t>
            </a:r>
          </a:p>
          <a:p>
            <a:pPr>
              <a:spcBef>
                <a:spcPts val="600"/>
              </a:spcBef>
            </a:pPr>
            <a:r>
              <a:rPr lang="fr-CA" sz="2200" dirty="0"/>
              <a:t>Limite </a:t>
            </a:r>
            <a:r>
              <a:rPr lang="fr-CA" sz="2200" dirty="0" smtClean="0"/>
              <a:t>rigide sur </a:t>
            </a:r>
            <a:r>
              <a:rPr lang="fr-CA" sz="2200" dirty="0"/>
              <a:t>le nombre de joueurs (64)</a:t>
            </a:r>
          </a:p>
          <a:p>
            <a:pPr>
              <a:spcBef>
                <a:spcPts val="600"/>
              </a:spcBef>
            </a:pPr>
            <a:r>
              <a:rPr lang="fr-CA" sz="2200" dirty="0"/>
              <a:t>Support limité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1507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75885" cy="3124201"/>
          </a:xfrm>
        </p:spPr>
        <p:txBody>
          <a:bodyPr/>
          <a:lstStyle/>
          <a:p>
            <a:r>
              <a:rPr lang="fr-CA" dirty="0" smtClean="0"/>
              <a:t>1. Utilisation </a:t>
            </a:r>
            <a:r>
              <a:rPr lang="fr-CA" dirty="0"/>
              <a:t>concrète </a:t>
            </a:r>
            <a:r>
              <a:rPr lang="fr-CA" dirty="0" smtClean="0"/>
              <a:t>– exemple</a:t>
            </a:r>
          </a:p>
          <a:p>
            <a:r>
              <a:rPr lang="fr-CA" dirty="0" smtClean="0"/>
              <a:t>2. Utilisation </a:t>
            </a:r>
            <a:r>
              <a:rPr lang="fr-CA" dirty="0"/>
              <a:t>concrète </a:t>
            </a:r>
            <a:r>
              <a:rPr lang="fr-CA" dirty="0" smtClean="0"/>
              <a:t>- explications</a:t>
            </a:r>
          </a:p>
          <a:p>
            <a:r>
              <a:rPr lang="fr-CA" dirty="0"/>
              <a:t>3</a:t>
            </a:r>
            <a:r>
              <a:rPr lang="fr-CA" dirty="0" smtClean="0"/>
              <a:t>. </a:t>
            </a:r>
            <a:r>
              <a:rPr lang="fr-CA" dirty="0" err="1"/>
              <a:t>Remote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 Calls vs State </a:t>
            </a:r>
            <a:r>
              <a:rPr lang="fr-CA" dirty="0" err="1" smtClean="0"/>
              <a:t>Synchronization</a:t>
            </a:r>
            <a:endParaRPr lang="fr-CA" dirty="0" smtClean="0"/>
          </a:p>
          <a:p>
            <a:r>
              <a:rPr lang="fr-CA" dirty="0"/>
              <a:t>4</a:t>
            </a:r>
            <a:r>
              <a:rPr lang="fr-CA" dirty="0" smtClean="0"/>
              <a:t>. Optimisation de latence</a:t>
            </a:r>
          </a:p>
          <a:p>
            <a:r>
              <a:rPr lang="fr-CA" dirty="0"/>
              <a:t>5</a:t>
            </a:r>
            <a:r>
              <a:rPr lang="fr-CA" dirty="0" smtClean="0"/>
              <a:t>. </a:t>
            </a:r>
            <a:r>
              <a:rPr lang="fr-CA" dirty="0" err="1"/>
              <a:t>Unity</a:t>
            </a:r>
            <a:r>
              <a:rPr lang="fr-CA" dirty="0"/>
              <a:t> vs UDK</a:t>
            </a:r>
          </a:p>
        </p:txBody>
      </p:sp>
    </p:spTree>
    <p:extLst>
      <p:ext uri="{BB962C8B-B14F-4D97-AF65-F5344CB8AC3E}">
        <p14:creationId xmlns:p14="http://schemas.microsoft.com/office/powerpoint/2010/main" val="1396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sz="3000" dirty="0" smtClean="0"/>
              <a:t>- exemple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90" y="2667000"/>
            <a:ext cx="10845110" cy="1596082"/>
          </a:xfrm>
        </p:spPr>
        <p:txBody>
          <a:bodyPr>
            <a:normAutofit/>
          </a:bodyPr>
          <a:lstStyle/>
          <a:p>
            <a:r>
              <a:rPr lang="fr-CA" sz="2000" dirty="0">
                <a:hlinkClick r:id="rId2"/>
              </a:rPr>
              <a:t>http://gabrielhebert.com/realisations/interactif/a-mice-ing_quest_arena_online/Build_Online.html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6582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sz="3000" dirty="0" smtClean="0"/>
              <a:t>- explications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90" y="2667000"/>
            <a:ext cx="10845110" cy="1596082"/>
          </a:xfrm>
        </p:spPr>
        <p:txBody>
          <a:bodyPr>
            <a:normAutofit/>
          </a:bodyPr>
          <a:lstStyle/>
          <a:p>
            <a:r>
              <a:rPr lang="fr-CA" dirty="0" smtClean="0"/>
              <a:t>Voir code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68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Création de réseau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1. Quel genre de données envoyer par le </a:t>
            </a:r>
            <a:r>
              <a:rPr lang="fr-CA" dirty="0" smtClean="0"/>
              <a:t>NetworkView.</a:t>
            </a:r>
          </a:p>
          <a:p>
            <a:r>
              <a:rPr lang="fr-CA" dirty="0" smtClean="0"/>
              <a:t>2</a:t>
            </a:r>
            <a:r>
              <a:rPr lang="fr-CA" dirty="0"/>
              <a:t>. Comment les </a:t>
            </a:r>
            <a:r>
              <a:rPr lang="fr-CA" dirty="0" smtClean="0"/>
              <a:t>envoyer (RPC</a:t>
            </a:r>
            <a:r>
              <a:rPr lang="fr-CA" smtClean="0"/>
              <a:t>, Synchronisation).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84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NetworkView </a:t>
            </a:r>
            <a:r>
              <a:rPr lang="fr-CA" sz="3000" dirty="0" smtClean="0"/>
              <a:t>(paramètres)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519" y="2174789"/>
            <a:ext cx="10511481" cy="36534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CA" dirty="0" smtClean="0"/>
              <a:t>State </a:t>
            </a:r>
            <a:r>
              <a:rPr lang="fr-CA" dirty="0" err="1" smtClean="0"/>
              <a:t>Synchronization</a:t>
            </a:r>
            <a:endParaRPr lang="fr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dirty="0" smtClean="0"/>
              <a:t>	</a:t>
            </a:r>
            <a:r>
              <a:rPr lang="fr-CA" dirty="0" smtClean="0"/>
              <a:t>Off</a:t>
            </a:r>
            <a:r>
              <a:rPr lang="fr-CA" sz="2200" dirty="0"/>
              <a:t>		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RPC </a:t>
            </a:r>
            <a:r>
              <a:rPr lang="fr-CA" sz="2000" dirty="0" smtClean="0"/>
              <a:t>seulement.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dirty="0"/>
              <a:t>	</a:t>
            </a:r>
            <a:r>
              <a:rPr lang="fr-CA" dirty="0" err="1" smtClean="0"/>
              <a:t>Reliable</a:t>
            </a:r>
            <a:r>
              <a:rPr lang="fr-CA" dirty="0" smtClean="0"/>
              <a:t> </a:t>
            </a:r>
            <a:r>
              <a:rPr lang="fr-CA" dirty="0"/>
              <a:t>Delta Compressed</a:t>
            </a:r>
            <a:r>
              <a:rPr lang="fr-CA" sz="2200" dirty="0"/>
              <a:t>	</a:t>
            </a:r>
            <a:r>
              <a:rPr lang="fr-CA" sz="2000" dirty="0"/>
              <a:t>- Envoi seulement les différences. </a:t>
            </a:r>
            <a:r>
              <a:rPr lang="fr-CA" sz="2000" dirty="0" err="1"/>
              <a:t>Packets</a:t>
            </a:r>
            <a:r>
              <a:rPr lang="fr-CA" sz="2000" dirty="0"/>
              <a:t> ordonnés (TCP</a:t>
            </a:r>
            <a:r>
              <a:rPr lang="fr-CA" sz="20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2200" dirty="0"/>
              <a:t>	</a:t>
            </a:r>
            <a:r>
              <a:rPr lang="fr-CA" dirty="0" err="1" smtClean="0"/>
              <a:t>Unreliable</a:t>
            </a:r>
            <a:r>
              <a:rPr lang="fr-CA" sz="2200" dirty="0"/>
              <a:t>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Envoi l'état complet. </a:t>
            </a:r>
            <a:r>
              <a:rPr lang="fr-CA" sz="2000" dirty="0" err="1"/>
              <a:t>Packets</a:t>
            </a:r>
            <a:r>
              <a:rPr lang="fr-CA" sz="2000" dirty="0"/>
              <a:t> désordonnés (UDP</a:t>
            </a:r>
            <a:r>
              <a:rPr lang="fr-CA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fr-CA" dirty="0" smtClean="0"/>
              <a:t>Observed</a:t>
            </a:r>
            <a:r>
              <a:rPr lang="fr-CA" sz="2200" dirty="0"/>
              <a:t>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Le composant d'objet qu'on veut </a:t>
            </a:r>
            <a:r>
              <a:rPr lang="fr-CA" sz="2000" dirty="0" smtClean="0"/>
              <a:t>synchroniser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2000" dirty="0" smtClean="0"/>
              <a:t>										(</a:t>
            </a:r>
            <a:r>
              <a:rPr lang="fr-CA" sz="2000" dirty="0" err="1" smtClean="0"/>
              <a:t>Transform</a:t>
            </a:r>
            <a:r>
              <a:rPr lang="fr-CA" sz="2000" dirty="0"/>
              <a:t>, </a:t>
            </a:r>
            <a:r>
              <a:rPr lang="fr-CA" sz="2000" dirty="0" smtClean="0"/>
              <a:t>	Animation</a:t>
            </a:r>
            <a:r>
              <a:rPr lang="fr-CA" sz="2000" dirty="0"/>
              <a:t>, </a:t>
            </a:r>
            <a:r>
              <a:rPr lang="fr-CA" sz="2000" dirty="0" err="1"/>
              <a:t>RigidBody</a:t>
            </a:r>
            <a:r>
              <a:rPr lang="fr-CA" sz="2000" dirty="0"/>
              <a:t>, script</a:t>
            </a:r>
            <a:r>
              <a:rPr lang="fr-CA" sz="2000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938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RPC </a:t>
            </a:r>
            <a:r>
              <a:rPr lang="fr-CA" sz="3000" dirty="0" smtClean="0"/>
              <a:t>(</a:t>
            </a:r>
            <a:r>
              <a:rPr lang="fr-CA" sz="3000" dirty="0" err="1" smtClean="0"/>
              <a:t>Remote</a:t>
            </a:r>
            <a:r>
              <a:rPr lang="fr-CA" sz="3000" dirty="0" smtClean="0"/>
              <a:t> </a:t>
            </a:r>
            <a:r>
              <a:rPr lang="fr-CA" sz="3000" dirty="0" err="1" smtClean="0"/>
              <a:t>Process</a:t>
            </a:r>
            <a:r>
              <a:rPr lang="fr-CA" sz="3000" dirty="0" smtClean="0"/>
              <a:t> Calls)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438399"/>
            <a:ext cx="11191103" cy="36534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CA" sz="2200" dirty="0" smtClean="0"/>
              <a:t>1</a:t>
            </a:r>
            <a:r>
              <a:rPr lang="fr-CA" sz="2200" dirty="0"/>
              <a:t>. Seulement besoin d'un composant NetworkView sur le </a:t>
            </a:r>
            <a:r>
              <a:rPr lang="fr-CA" sz="2200" dirty="0" smtClean="0"/>
              <a:t>même </a:t>
            </a:r>
            <a:r>
              <a:rPr lang="fr-CA" sz="2200" dirty="0" err="1"/>
              <a:t>GameObject</a:t>
            </a:r>
            <a:r>
              <a:rPr lang="fr-CA" sz="2200" dirty="0"/>
              <a:t> que le </a:t>
            </a:r>
            <a:r>
              <a:rPr lang="fr-CA" sz="2200" dirty="0" smtClean="0"/>
              <a:t>script.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2</a:t>
            </a:r>
            <a:r>
              <a:rPr lang="fr-CA" sz="2200" dirty="0"/>
              <a:t>. Pas de Observed ou de State </a:t>
            </a:r>
            <a:r>
              <a:rPr lang="fr-CA" sz="2200" dirty="0" err="1" smtClean="0"/>
              <a:t>Synchronization</a:t>
            </a:r>
            <a:r>
              <a:rPr lang="fr-CA" sz="2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3</a:t>
            </a:r>
            <a:r>
              <a:rPr lang="fr-CA" sz="2200" dirty="0"/>
              <a:t>. </a:t>
            </a:r>
            <a:r>
              <a:rPr lang="fr-CA" sz="2200" dirty="0" smtClean="0"/>
              <a:t>Déclaration </a:t>
            </a:r>
            <a:r>
              <a:rPr lang="fr-CA" sz="2200" dirty="0"/>
              <a:t>avec [RPC</a:t>
            </a:r>
            <a:r>
              <a:rPr lang="fr-CA" sz="2200" dirty="0" smtClean="0"/>
              <a:t>].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4</a:t>
            </a:r>
            <a:r>
              <a:rPr lang="fr-CA" sz="2200" dirty="0"/>
              <a:t>. On peut appeler les RPC de tous scripts sur le </a:t>
            </a:r>
            <a:r>
              <a:rPr lang="fr-CA" sz="2200" dirty="0" smtClean="0"/>
              <a:t>même </a:t>
            </a:r>
            <a:r>
              <a:rPr lang="fr-CA" sz="2200" dirty="0" err="1"/>
              <a:t>GameObject</a:t>
            </a:r>
            <a:r>
              <a:rPr lang="fr-CA" sz="2200" dirty="0"/>
              <a:t> avec </a:t>
            </a:r>
            <a:r>
              <a:rPr lang="fr-CA" sz="2200" dirty="0" err="1"/>
              <a:t>networkView.RPC</a:t>
            </a:r>
            <a:r>
              <a:rPr lang="fr-CA" sz="22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16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Synchronization</a:t>
            </a:r>
            <a:r>
              <a:rPr lang="fr-CA" dirty="0" smtClean="0"/>
              <a:t> </a:t>
            </a:r>
            <a:r>
              <a:rPr lang="fr-CA" sz="3000" dirty="0" smtClean="0"/>
              <a:t>– (sérialisation)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438399"/>
            <a:ext cx="11191103" cy="36534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CA" dirty="0"/>
              <a:t>1. Choisir le mode de State </a:t>
            </a:r>
            <a:r>
              <a:rPr lang="fr-CA" dirty="0" smtClean="0"/>
              <a:t>Synchronisation.</a:t>
            </a:r>
          </a:p>
          <a:p>
            <a:pPr>
              <a:spcBef>
                <a:spcPts val="600"/>
              </a:spcBef>
            </a:pPr>
            <a:r>
              <a:rPr lang="fr-CA" dirty="0" smtClean="0"/>
              <a:t>2. </a:t>
            </a:r>
            <a:r>
              <a:rPr lang="fr-CA" i="1" dirty="0" err="1"/>
              <a:t>OnSerializeNetworkView</a:t>
            </a:r>
            <a:r>
              <a:rPr lang="fr-CA" i="1" dirty="0"/>
              <a:t>() </a:t>
            </a:r>
            <a:r>
              <a:rPr lang="fr-CA" dirty="0"/>
              <a:t>est appelée, par défaut, 15 fois par seconde.</a:t>
            </a:r>
          </a:p>
        </p:txBody>
      </p:sp>
    </p:spTree>
    <p:extLst>
      <p:ext uri="{BB962C8B-B14F-4D97-AF65-F5344CB8AC3E}">
        <p14:creationId xmlns:p14="http://schemas.microsoft.com/office/powerpoint/2010/main" val="20259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Synchronization</a:t>
            </a:r>
            <a:r>
              <a:rPr lang="fr-CA" dirty="0" smtClean="0"/>
              <a:t> </a:t>
            </a:r>
            <a:r>
              <a:rPr lang="fr-CA" sz="3000" dirty="0" smtClean="0"/>
              <a:t>- exemple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79" y="2203617"/>
            <a:ext cx="10584121" cy="3653481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void </a:t>
            </a:r>
            <a:r>
              <a:rPr lang="fr-CA" sz="2300" dirty="0" err="1"/>
              <a:t>OnSerializeNetworkView</a:t>
            </a:r>
            <a:r>
              <a:rPr lang="fr-CA" sz="2300" dirty="0"/>
              <a:t> </a:t>
            </a:r>
            <a:r>
              <a:rPr lang="fr-CA" sz="2300" dirty="0" smtClean="0"/>
              <a:t>( </a:t>
            </a:r>
            <a:r>
              <a:rPr lang="fr-CA" sz="2300" dirty="0" err="1" smtClean="0"/>
              <a:t>BitStream</a:t>
            </a:r>
            <a:r>
              <a:rPr lang="fr-CA" sz="2300" dirty="0" smtClean="0"/>
              <a:t> </a:t>
            </a:r>
            <a:r>
              <a:rPr lang="fr-CA" sz="2300" dirty="0" err="1"/>
              <a:t>stream</a:t>
            </a:r>
            <a:r>
              <a:rPr lang="fr-CA" sz="2300" dirty="0"/>
              <a:t>, </a:t>
            </a:r>
            <a:r>
              <a:rPr lang="fr-CA" sz="2300" dirty="0" err="1"/>
              <a:t>NetworkMessageInfo</a:t>
            </a:r>
            <a:r>
              <a:rPr lang="fr-CA" sz="2300" dirty="0"/>
              <a:t> </a:t>
            </a:r>
            <a:r>
              <a:rPr lang="fr-CA" sz="2300" dirty="0" smtClean="0"/>
              <a:t>info ) </a:t>
            </a:r>
            <a:r>
              <a:rPr lang="fr-CA" sz="2300" dirty="0"/>
              <a:t>{ </a:t>
            </a:r>
            <a:endParaRPr lang="fr-CA" sz="23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</a:t>
            </a:r>
            <a:r>
              <a:rPr lang="fr-CA" sz="2300" dirty="0" err="1"/>
              <a:t>float</a:t>
            </a:r>
            <a:r>
              <a:rPr lang="fr-CA" sz="2300" dirty="0"/>
              <a:t> </a:t>
            </a:r>
            <a:r>
              <a:rPr lang="fr-CA" sz="2300" dirty="0" err="1"/>
              <a:t>horizontalInput</a:t>
            </a:r>
            <a:r>
              <a:rPr lang="fr-CA" sz="2300" dirty="0"/>
              <a:t> =</a:t>
            </a:r>
            <a:r>
              <a:rPr lang="fr-CA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fr-CA" sz="2300" dirty="0" smtClean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 smtClean="0"/>
              <a:t>	if </a:t>
            </a:r>
            <a:r>
              <a:rPr lang="fr-CA" sz="2300" dirty="0"/>
              <a:t>(</a:t>
            </a:r>
            <a:r>
              <a:rPr lang="fr-CA" sz="2300" dirty="0" err="1"/>
              <a:t>stream.isWriting</a:t>
            </a:r>
            <a:r>
              <a:rPr lang="fr-CA" sz="2300" dirty="0"/>
              <a:t>){ </a:t>
            </a:r>
            <a:r>
              <a:rPr lang="fr-CA" sz="2300" dirty="0" smtClean="0"/>
              <a:t>//Envoi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 smtClean="0"/>
              <a:t>horizontalInput</a:t>
            </a:r>
            <a:r>
              <a:rPr lang="fr-CA" sz="2300" dirty="0" smtClean="0"/>
              <a:t> </a:t>
            </a:r>
            <a:r>
              <a:rPr lang="fr-CA" sz="2300" dirty="0"/>
              <a:t>= </a:t>
            </a:r>
            <a:r>
              <a:rPr lang="fr-CA" sz="2300" dirty="0" err="1"/>
              <a:t>Input.GetAxis</a:t>
            </a:r>
            <a:r>
              <a:rPr lang="fr-CA" sz="2300" dirty="0"/>
              <a:t> ("Horizontal</a:t>
            </a:r>
            <a:r>
              <a:rPr lang="fr-CA" sz="2300" dirty="0" smtClean="0"/>
              <a:t>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/>
              <a:t>stream.Serialize</a:t>
            </a:r>
            <a:r>
              <a:rPr lang="fr-CA" sz="2300" dirty="0"/>
              <a:t> </a:t>
            </a:r>
            <a:r>
              <a:rPr lang="fr-CA" sz="2300" dirty="0" smtClean="0"/>
              <a:t>(</a:t>
            </a:r>
            <a:r>
              <a:rPr lang="fr-CA" sz="2300" dirty="0" err="1" smtClean="0"/>
              <a:t>horizontalInput</a:t>
            </a:r>
            <a:r>
              <a:rPr lang="fr-CA" sz="2300" dirty="0" smtClean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} </a:t>
            </a:r>
            <a:r>
              <a:rPr lang="fr-CA" sz="2300" dirty="0" err="1" smtClean="0"/>
              <a:t>else</a:t>
            </a:r>
            <a:r>
              <a:rPr lang="fr-CA" sz="2300" dirty="0" smtClean="0"/>
              <a:t> </a:t>
            </a:r>
            <a:r>
              <a:rPr lang="fr-CA" sz="2300" dirty="0"/>
              <a:t>{ </a:t>
            </a:r>
            <a:r>
              <a:rPr lang="fr-CA" sz="2300" dirty="0" smtClean="0"/>
              <a:t>//Réception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/>
              <a:t>stream.Serialize</a:t>
            </a:r>
            <a:r>
              <a:rPr lang="fr-CA" sz="2300" dirty="0"/>
              <a:t> </a:t>
            </a:r>
            <a:r>
              <a:rPr lang="fr-CA" sz="2300" dirty="0" smtClean="0"/>
              <a:t>(</a:t>
            </a:r>
            <a:r>
              <a:rPr lang="fr-CA" sz="2300" dirty="0" err="1" smtClean="0"/>
              <a:t>horizontalInput</a:t>
            </a:r>
            <a:r>
              <a:rPr lang="fr-CA" sz="2300" dirty="0" smtClean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</a:t>
            </a:r>
            <a:r>
              <a:rPr lang="fr-CA" sz="2300" dirty="0" smtClean="0"/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 smtClean="0"/>
              <a:t>}</a:t>
            </a:r>
            <a:endParaRPr lang="fr-CA" sz="2300" dirty="0"/>
          </a:p>
        </p:txBody>
      </p:sp>
    </p:spTree>
    <p:extLst>
      <p:ext uri="{BB962C8B-B14F-4D97-AF65-F5344CB8AC3E}">
        <p14:creationId xmlns:p14="http://schemas.microsoft.com/office/powerpoint/2010/main" val="19575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61</TotalTime>
  <Words>256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Le multijoueur dans Unity 3D</vt:lpstr>
      <vt:lpstr>Plan</vt:lpstr>
      <vt:lpstr>Utilisation - exemple</vt:lpstr>
      <vt:lpstr>Utilisation - explications</vt:lpstr>
      <vt:lpstr>Création de réseau</vt:lpstr>
      <vt:lpstr>Le NetworkView (paramètres)</vt:lpstr>
      <vt:lpstr>RPC (Remote Process Calls)</vt:lpstr>
      <vt:lpstr>Synchronization – (sérialisation)</vt:lpstr>
      <vt:lpstr>Synchronization - exemple</vt:lpstr>
      <vt:lpstr>Méthodes d’atténuation de latence</vt:lpstr>
      <vt:lpstr>VS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multijoueur dans Unity 3D</dc:title>
  <dc:creator>Gab</dc:creator>
  <cp:lastModifiedBy>Gab</cp:lastModifiedBy>
  <cp:revision>21</cp:revision>
  <dcterms:created xsi:type="dcterms:W3CDTF">2014-04-29T18:50:18Z</dcterms:created>
  <dcterms:modified xsi:type="dcterms:W3CDTF">2014-04-29T20:36:35Z</dcterms:modified>
</cp:coreProperties>
</file>