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noProof="1" smtClean="0"/>
              <a:t>Finance Tracker Bot</a:t>
            </a:r>
            <a:endParaRPr lang="ru-RU" sz="6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/>
              <a:t>Владимир Бугаев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/>
              <a:t>Идея проекта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ru-RU" sz="1800" dirty="0"/>
              <a:t>Основная цель — создать простого и удобного бота, с которым можно легко контролировать свои финансы прямо в Telegram. Без сложных интерфейсов, регистраций и лишних приложений.</a:t>
            </a:r>
            <a:endParaRPr lang="ru-RU" sz="1800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31" y="3159996"/>
            <a:ext cx="3125633" cy="31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96972"/>
            <a:ext cx="10018713" cy="1752599"/>
          </a:xfrm>
        </p:spPr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949571"/>
            <a:ext cx="6866060" cy="45116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+ Доход / - Расход — добавление суммы с автоматическим обновлением баланса</a:t>
            </a:r>
            <a:r>
              <a:rPr lang="ru-RU" dirty="0" smtClean="0"/>
              <a:t>.</a:t>
            </a:r>
          </a:p>
          <a:p>
            <a:r>
              <a:rPr lang="ru-RU" dirty="0"/>
              <a:t>Баланс — отображает текущий баланс пользователя</a:t>
            </a:r>
            <a:r>
              <a:rPr lang="ru-RU" dirty="0" smtClean="0"/>
              <a:t>.</a:t>
            </a:r>
          </a:p>
          <a:p>
            <a:r>
              <a:rPr lang="ru-RU" dirty="0"/>
              <a:t>История — показывает </a:t>
            </a:r>
            <a:r>
              <a:rPr lang="ru-RU" dirty="0" smtClean="0"/>
              <a:t>последние операции.</a:t>
            </a:r>
          </a:p>
          <a:p>
            <a:r>
              <a:rPr lang="ru-RU" dirty="0"/>
              <a:t> Удалить запись — позволяет удалить конкретную запись из истории</a:t>
            </a:r>
            <a:r>
              <a:rPr lang="ru-RU" dirty="0" smtClean="0"/>
              <a:t>.</a:t>
            </a:r>
          </a:p>
          <a:p>
            <a:r>
              <a:rPr lang="ru-RU" dirty="0"/>
              <a:t>Статистика — подводит итоги всех доходов и расходов</a:t>
            </a:r>
            <a:r>
              <a:rPr lang="ru-RU" dirty="0" smtClean="0"/>
              <a:t>.</a:t>
            </a:r>
          </a:p>
          <a:p>
            <a:r>
              <a:rPr lang="ru-RU" dirty="0"/>
              <a:t>Конвертация валют — переводит рубли в указанную валюту по курсу</a:t>
            </a:r>
            <a:r>
              <a:rPr lang="ru-RU" dirty="0" smtClean="0"/>
              <a:t>.</a:t>
            </a:r>
          </a:p>
          <a:p>
            <a:r>
              <a:rPr lang="ru-RU" dirty="0"/>
              <a:t>Перезапуск — сбрасывает данные пользователя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067" y="1239314"/>
            <a:ext cx="2406957" cy="52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Язык: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Библиотека</a:t>
            </a:r>
            <a:r>
              <a:rPr lang="en-US" dirty="0" smtClean="0"/>
              <a:t>: python-telegram-bot</a:t>
            </a:r>
          </a:p>
          <a:p>
            <a:r>
              <a:rPr lang="ru-RU" dirty="0"/>
              <a:t>Хранение данных: </a:t>
            </a:r>
            <a:r>
              <a:rPr lang="en-US" dirty="0" smtClean="0"/>
              <a:t>SQLite</a:t>
            </a:r>
          </a:p>
          <a:p>
            <a:r>
              <a:rPr lang="ru-RU" dirty="0"/>
              <a:t>API: </a:t>
            </a:r>
            <a:r>
              <a:rPr lang="ru-RU" dirty="0" err="1"/>
              <a:t>exchangerate-api</a:t>
            </a:r>
            <a:r>
              <a:rPr lang="ru-RU" dirty="0"/>
              <a:t> для получения курсов валют</a:t>
            </a:r>
          </a:p>
        </p:txBody>
      </p:sp>
    </p:spTree>
    <p:extLst>
      <p:ext uri="{BB962C8B-B14F-4D97-AF65-F5344CB8AC3E}">
        <p14:creationId xmlns:p14="http://schemas.microsoft.com/office/powerpoint/2010/main" val="4014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87593"/>
            <a:ext cx="5192535" cy="3666226"/>
          </a:xfrm>
        </p:spPr>
        <p:txBody>
          <a:bodyPr/>
          <a:lstStyle/>
          <a:p>
            <a:r>
              <a:rPr lang="ru-RU" dirty="0"/>
              <a:t>Этот бот — удобный помощник для личного учёта финансов, особенно для тех, кто хочет быстро фиксировать траты и доходы в течение дня. Минимализм, простота и эффективность — его главные преимущества.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7" y="1397479"/>
            <a:ext cx="2324412" cy="50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8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155</Words>
  <Application>Microsoft Office PowerPoint</Application>
  <PresentationFormat>Широкоэкранный</PresentationFormat>
  <Paragraphs>21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Параллакс</vt:lpstr>
      <vt:lpstr>Finance Tracker Bot</vt:lpstr>
      <vt:lpstr>Идея проекта</vt:lpstr>
      <vt:lpstr>Функциональность</vt:lpstr>
      <vt:lpstr>Технологии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2025-04-20T20:14:19Z</dcterms:created>
  <dcterms:modified xsi:type="dcterms:W3CDTF">2025-04-20T20:33:39Z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