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0"/>
  </p:notesMasterIdLst>
  <p:sldIdLst>
    <p:sldId id="256" r:id="rId2"/>
    <p:sldId id="264" r:id="rId3"/>
    <p:sldId id="259" r:id="rId4"/>
    <p:sldId id="265" r:id="rId5"/>
    <p:sldId id="262" r:id="rId6"/>
    <p:sldId id="263" r:id="rId7"/>
    <p:sldId id="260" r:id="rId8"/>
    <p:sldId id="266" r:id="rId9"/>
  </p:sldIdLst>
  <p:sldSz cx="9144000" cy="5143500" type="screen16x9"/>
  <p:notesSz cx="6858000" cy="9144000"/>
  <p:embeddedFontLst>
    <p:embeddedFont>
      <p:font typeface="Julius Sans One" panose="020B0604020202020204" charset="0"/>
      <p:regular r:id="rId11"/>
    </p:embeddedFont>
    <p:embeddedFont>
      <p:font typeface="Questrial" panose="020B0604020202020204" charset="0"/>
      <p:regular r:id="rId12"/>
    </p:embeddedFont>
    <p:embeddedFont>
      <p:font typeface="Montserrat" panose="020B0604020202020204" charset="-52"/>
      <p:regular r:id="rId13"/>
      <p:bold r:id="rId14"/>
      <p:italic r:id="rId15"/>
      <p:boldItalic r:id="rId16"/>
    </p:embeddedFont>
    <p:embeddedFont>
      <p:font typeface="Didact Gothic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9FAD9-32B7-4E67-A695-3982263C1444}">
  <a:tblStyle styleId="{9BB9FAD9-32B7-4E67-A695-3982263C1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94" y="-3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4" r:id="rId5"/>
    <p:sldLayoutId id="2147483665" r:id="rId6"/>
    <p:sldLayoutId id="2147483670" r:id="rId7"/>
    <p:sldLayoutId id="2147483671" r:id="rId8"/>
    <p:sldLayoutId id="2147483685" r:id="rId9"/>
    <p:sldLayoutId id="2147483690" r:id="rId10"/>
    <p:sldLayoutId id="2147483695" r:id="rId11"/>
    <p:sldLayoutId id="2147483703" r:id="rId12"/>
    <p:sldLayoutId id="2147483704" r:id="rId13"/>
    <p:sldLayoutId id="214748370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Приложение "Заметки с поддержкой </a:t>
            </a:r>
            <a:r>
              <a:rPr lang="ru-RU" dirty="0" err="1"/>
              <a:t>Markdown</a:t>
            </a:r>
            <a:r>
              <a:rPr lang="ru-RU" dirty="0"/>
              <a:t>"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Владимир Бугаев</a:t>
            </a:r>
            <a:endParaRPr lang="ru-RU"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Font typeface="Didact Gothic"/>
              <a:buChar char="●"/>
            </a:pPr>
            <a:r>
              <a:rPr lang="ru-RU" dirty="0" smtClean="0">
                <a:solidFill>
                  <a:srgbClr val="000000"/>
                </a:solidFill>
              </a:rPr>
              <a:t>Создание приложения для удобного </a:t>
            </a:r>
            <a:r>
              <a:rPr lang="ru-RU" dirty="0" smtClean="0"/>
              <a:t>управления </a:t>
            </a:r>
            <a:r>
              <a:rPr lang="ru-RU" dirty="0"/>
              <a:t>заметками с расширенными возможностями.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Идея проекта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305113" y="2341207"/>
            <a:ext cx="3783261" cy="279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lt1"/>
                </a:solidFill>
              </a:rPr>
              <a:t>Основные функции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4979176" y="668540"/>
            <a:ext cx="3905274" cy="42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/>
              <a:t> - Редактирование текста </a:t>
            </a:r>
            <a:r>
              <a:rPr lang="ru-RU" sz="1200" dirty="0" smtClean="0"/>
              <a:t>с использованием </a:t>
            </a:r>
            <a:r>
              <a:rPr lang="ru-RU" sz="1200" dirty="0"/>
              <a:t>синтаксиса </a:t>
            </a:r>
            <a:r>
              <a:rPr lang="ru-RU" sz="1200" dirty="0" err="1"/>
              <a:t>Markdown</a:t>
            </a:r>
            <a:r>
              <a:rPr lang="ru-RU" sz="1200" dirty="0"/>
              <a:t>.</a:t>
            </a:r>
          </a:p>
          <a:p>
            <a:r>
              <a:rPr lang="ru-RU" sz="1200" dirty="0"/>
              <a:t>   - Мгновенный </a:t>
            </a:r>
            <a:r>
              <a:rPr lang="ru-RU" sz="1200" dirty="0" err="1"/>
              <a:t>предпросмотр</a:t>
            </a:r>
            <a:r>
              <a:rPr lang="ru-RU" sz="1200" dirty="0"/>
              <a:t> форматирования.</a:t>
            </a:r>
            <a:endParaRPr sz="1200"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495370" y="518988"/>
            <a:ext cx="3389079" cy="187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Создание </a:t>
            </a:r>
            <a:r>
              <a:rPr lang="ru-RU" dirty="0" smtClean="0"/>
              <a:t>заметок</a:t>
            </a:r>
            <a:endParaRPr lang="en-US" dirty="0"/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495371" y="150649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Управление тегами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4979176" y="1752339"/>
            <a:ext cx="4054757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/>
              <a:t> - Добавление тегов для классификации заметок.</a:t>
            </a:r>
          </a:p>
          <a:p>
            <a:r>
              <a:rPr lang="ru-RU" sz="1200" dirty="0"/>
              <a:t>   - Фильтрация и поиск по тегам.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4608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54379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593010" y="266591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Сортировка заметок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4979176" y="2983855"/>
            <a:ext cx="4060809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/>
              <a:t> - По алфавиту.</a:t>
            </a:r>
          </a:p>
          <a:p>
            <a:r>
              <a:rPr lang="ru-RU" sz="1200" dirty="0"/>
              <a:t>   - По дате создания.</a:t>
            </a:r>
            <a:endParaRPr sz="1200"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495370" y="3685391"/>
            <a:ext cx="3343285" cy="525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Дополнительные возможности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4979176" y="4211275"/>
            <a:ext cx="4008963" cy="36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/>
              <a:t> - Создание отдельных списков заметок.</a:t>
            </a:r>
          </a:p>
          <a:p>
            <a:r>
              <a:rPr lang="ru-RU" sz="1200" dirty="0"/>
              <a:t>   - Настройка темы интерфейса (тёмная/светлая).</a:t>
            </a:r>
          </a:p>
          <a:p>
            <a:r>
              <a:rPr lang="ru-RU" sz="1200" dirty="0"/>
              <a:t>   - Расширенные настройки шрифта.</a:t>
            </a:r>
            <a:endParaRPr sz="1200"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979176" y="2683315"/>
            <a:ext cx="516195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803133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body" idx="1"/>
          </p:nvPr>
        </p:nvSpPr>
        <p:spPr>
          <a:xfrm>
            <a:off x="798950" y="962032"/>
            <a:ext cx="5214988" cy="4181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1. Технологии:</a:t>
            </a:r>
          </a:p>
          <a:p>
            <a:r>
              <a:rPr lang="ru-RU" sz="1600" dirty="0"/>
              <a:t>- </a:t>
            </a:r>
            <a:r>
              <a:rPr lang="ru-RU" sz="1600" dirty="0" err="1"/>
              <a:t>Python</a:t>
            </a:r>
            <a:endParaRPr lang="ru-RU" sz="1600" dirty="0"/>
          </a:p>
          <a:p>
            <a:r>
              <a:rPr lang="ru-RU" sz="1600" dirty="0"/>
              <a:t>- PyQt6 для графического интерфейса.</a:t>
            </a:r>
          </a:p>
          <a:p>
            <a:endParaRPr lang="ru-RU" sz="1600" dirty="0"/>
          </a:p>
          <a:p>
            <a:r>
              <a:rPr lang="ru-RU" sz="1600" dirty="0"/>
              <a:t>2. Файловая структура проекта:</a:t>
            </a:r>
          </a:p>
          <a:p>
            <a:r>
              <a:rPr lang="ru-RU" sz="1600" dirty="0"/>
              <a:t>- main.py: Основной файл запуска.</a:t>
            </a:r>
          </a:p>
          <a:p>
            <a:r>
              <a:rPr lang="ru-RU" sz="1600" dirty="0"/>
              <a:t>- </a:t>
            </a:r>
            <a:r>
              <a:rPr lang="ru-RU" sz="1600" dirty="0" err="1" smtClean="0"/>
              <a:t>ui</a:t>
            </a:r>
            <a:r>
              <a:rPr lang="en-US" sz="1600" dirty="0" smtClean="0"/>
              <a:t>.</a:t>
            </a:r>
            <a:r>
              <a:rPr lang="en-US" sz="1600" dirty="0" err="1" smtClean="0"/>
              <a:t>py</a:t>
            </a:r>
            <a:r>
              <a:rPr lang="ru-RU" sz="1600" dirty="0" smtClean="0"/>
              <a:t> </a:t>
            </a:r>
            <a:r>
              <a:rPr lang="ru-RU" sz="1600" dirty="0"/>
              <a:t>файлы: Дизайн интерфейса.</a:t>
            </a:r>
          </a:p>
          <a:p>
            <a:r>
              <a:rPr lang="ru-RU" sz="1600" dirty="0"/>
              <a:t>- Модули: Управление тегами, сортировкой, списками и настройками.</a:t>
            </a:r>
          </a:p>
          <a:p>
            <a:endParaRPr lang="ru-RU" sz="1600" dirty="0"/>
          </a:p>
          <a:p>
            <a:r>
              <a:rPr lang="ru-RU" sz="1600" dirty="0"/>
              <a:t>3. Подходы:</a:t>
            </a:r>
          </a:p>
          <a:p>
            <a:r>
              <a:rPr lang="ru-RU" sz="1600" dirty="0"/>
              <a:t>- Код и интерфейс разделены для удобства поддержки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2056250" y="364350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cxnSp>
        <p:nvCxnSpPr>
          <p:cNvPr id="559" name="Google Shape;559;p76"/>
          <p:cNvCxnSpPr/>
          <p:nvPr/>
        </p:nvCxnSpPr>
        <p:spPr>
          <a:xfrm>
            <a:off x="1546450" y="96915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Главное меню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Mercury is the closest planet to the Sun and the smallest one in the Solar System—it’s only a bit larger than </a:t>
            </a:r>
            <a:r>
              <a:rPr lang="en"/>
              <a:t>the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Moon. The planet’s name has nothing to do with the liquid meta</a:t>
            </a:r>
            <a:r>
              <a:rPr lang="en"/>
              <a:t>l</a:t>
            </a:r>
            <a:endParaRPr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023482-B1BC-9120-55C8-E862C3F6692B}"/>
              </a:ext>
            </a:extLst>
          </p:cNvPr>
          <p:cNvSpPr/>
          <p:nvPr/>
        </p:nvSpPr>
        <p:spPr>
          <a:xfrm>
            <a:off x="371857" y="2288132"/>
            <a:ext cx="4200143" cy="2584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530;p73">
            <a:extLst>
              <a:ext uri="{FF2B5EF4-FFF2-40B4-BE49-F238E27FC236}">
                <a16:creationId xmlns:a16="http://schemas.microsoft.com/office/drawing/2014/main" id="{0CB74A6A-0B79-4CC2-FE82-98F0862C4B7C}"/>
              </a:ext>
            </a:extLst>
          </p:cNvPr>
          <p:cNvSpPr txBox="1">
            <a:spLocks/>
          </p:cNvSpPr>
          <p:nvPr/>
        </p:nvSpPr>
        <p:spPr>
          <a:xfrm>
            <a:off x="4775982" y="323115"/>
            <a:ext cx="499402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ru-RU" dirty="0" smtClean="0">
                <a:solidFill>
                  <a:schemeClr val="accent5"/>
                </a:solidFill>
              </a:rPr>
              <a:t>Окно редактирования</a:t>
            </a:r>
            <a:endParaRPr lang="ru-RU" dirty="0">
              <a:solidFill>
                <a:schemeClr val="accent5"/>
              </a:solidFill>
            </a:endParaRPr>
          </a:p>
        </p:txBody>
      </p:sp>
      <p:cxnSp>
        <p:nvCxnSpPr>
          <p:cNvPr id="15" name="Google Shape;534;p73">
            <a:extLst>
              <a:ext uri="{FF2B5EF4-FFF2-40B4-BE49-F238E27FC236}">
                <a16:creationId xmlns:a16="http://schemas.microsoft.com/office/drawing/2014/main" id="{8D8A2907-0A67-B58F-7485-3D9B65F43398}"/>
              </a:ext>
            </a:extLst>
          </p:cNvPr>
          <p:cNvCxnSpPr/>
          <p:nvPr/>
        </p:nvCxnSpPr>
        <p:spPr>
          <a:xfrm>
            <a:off x="5005460" y="104701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" y="2255032"/>
            <a:ext cx="4200143" cy="26180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08" y="1302787"/>
            <a:ext cx="2481101" cy="3840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>
            <a:spLocks noGrp="1"/>
          </p:cNvSpPr>
          <p:nvPr>
            <p:ph type="title"/>
          </p:nvPr>
        </p:nvSpPr>
        <p:spPr>
          <a:xfrm>
            <a:off x="5024184" y="1440200"/>
            <a:ext cx="355710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Окно настроек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710" y="2419643"/>
            <a:ext cx="2181225" cy="2076450"/>
          </a:xfrm>
          <a:prstGeom prst="rect">
            <a:avLst/>
          </a:prstGeom>
        </p:spPr>
      </p:pic>
      <p:cxnSp>
        <p:nvCxnSpPr>
          <p:cNvPr id="544" name="Google Shape;544;p74"/>
          <p:cNvCxnSpPr/>
          <p:nvPr/>
        </p:nvCxnSpPr>
        <p:spPr>
          <a:xfrm>
            <a:off x="777788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4885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544;p74"/>
          <p:cNvCxnSpPr/>
          <p:nvPr/>
        </p:nvCxnSpPr>
        <p:spPr>
          <a:xfrm>
            <a:off x="326698" y="1440200"/>
            <a:ext cx="6471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Google Shape;539;p74"/>
          <p:cNvSpPr txBox="1">
            <a:spLocks/>
          </p:cNvSpPr>
          <p:nvPr/>
        </p:nvSpPr>
        <p:spPr>
          <a:xfrm>
            <a:off x="-84733" y="275200"/>
            <a:ext cx="4262837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Окно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сортировки и окно списка заметок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55" y="1643942"/>
            <a:ext cx="1697767" cy="12329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566" y="1643942"/>
            <a:ext cx="1933538" cy="276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233578" y="1697427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Итоги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506" name="Google Shape;506;p71"/>
          <p:cNvSpPr txBox="1">
            <a:spLocks noGrp="1"/>
          </p:cNvSpPr>
          <p:nvPr>
            <p:ph type="subTitle" idx="1"/>
          </p:nvPr>
        </p:nvSpPr>
        <p:spPr>
          <a:xfrm>
            <a:off x="0" y="2185227"/>
            <a:ext cx="4126054" cy="1489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- Проект решает задачи организации заметок.</a:t>
            </a:r>
          </a:p>
          <a:p>
            <a:r>
              <a:rPr lang="ru-RU" dirty="0"/>
              <a:t>- Лёгок в использовании и поддержке.</a:t>
            </a:r>
          </a:p>
          <a:p>
            <a:r>
              <a:rPr lang="ru-RU" dirty="0"/>
              <a:t>- Имеет потенциал для дальнейшего развития.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Выводы</a:t>
            </a:r>
            <a:endParaRPr dirty="0"/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 idx="7"/>
          </p:nvPr>
        </p:nvSpPr>
        <p:spPr>
          <a:xfrm>
            <a:off x="5967715" y="1860027"/>
            <a:ext cx="3176285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Будущее развитие:</a:t>
            </a:r>
            <a:endParaRPr lang="ru-RU" dirty="0"/>
          </a:p>
        </p:txBody>
      </p:sp>
      <p:sp>
        <p:nvSpPr>
          <p:cNvPr id="511" name="Google Shape;511;p71"/>
          <p:cNvSpPr txBox="1">
            <a:spLocks noGrp="1"/>
          </p:cNvSpPr>
          <p:nvPr>
            <p:ph type="subTitle" idx="8"/>
          </p:nvPr>
        </p:nvSpPr>
        <p:spPr>
          <a:xfrm>
            <a:off x="5488303" y="2327429"/>
            <a:ext cx="3655697" cy="858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- Расширение настроек интерфейса.</a:t>
            </a:r>
          </a:p>
          <a:p>
            <a:r>
              <a:rPr lang="ru-RU" dirty="0"/>
              <a:t>- Поддержка совместной работы.</a:t>
            </a:r>
            <a:endParaRPr lang="ru-RU" dirty="0"/>
          </a:p>
        </p:txBody>
      </p:sp>
      <p:cxnSp>
        <p:nvCxnSpPr>
          <p:cNvPr id="515" name="Google Shape;515;p71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515;p71">
            <a:extLst>
              <a:ext uri="{FF2B5EF4-FFF2-40B4-BE49-F238E27FC236}">
                <a16:creationId xmlns:a16="http://schemas.microsoft.com/office/drawing/2014/main" id="{BE8828C4-3019-874B-47C7-8C78090C4119}"/>
              </a:ext>
            </a:extLst>
          </p:cNvPr>
          <p:cNvCxnSpPr/>
          <p:nvPr/>
        </p:nvCxnSpPr>
        <p:spPr>
          <a:xfrm>
            <a:off x="7501741" y="22351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15;p71">
            <a:extLst>
              <a:ext uri="{FF2B5EF4-FFF2-40B4-BE49-F238E27FC236}">
                <a16:creationId xmlns:a16="http://schemas.microsoft.com/office/drawing/2014/main" id="{BE8828C4-3019-874B-47C7-8C78090C4119}"/>
              </a:ext>
            </a:extLst>
          </p:cNvPr>
          <p:cNvCxnSpPr/>
          <p:nvPr/>
        </p:nvCxnSpPr>
        <p:spPr>
          <a:xfrm>
            <a:off x="324874" y="20780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6723734" y="4867421"/>
            <a:ext cx="3102550" cy="416755"/>
          </a:xfrm>
        </p:spPr>
        <p:txBody>
          <a:bodyPr/>
          <a:lstStyle/>
          <a:p>
            <a:r>
              <a:rPr lang="ru-RU" sz="1000" dirty="0" err="1" smtClean="0">
                <a:solidFill>
                  <a:schemeClr val="bg1">
                    <a:lumMod val="10000"/>
                  </a:schemeClr>
                </a:solidFill>
              </a:rPr>
              <a:t>Типо</a:t>
            </a:r>
            <a:r>
              <a:rPr lang="ru-RU" sz="1000" dirty="0" smtClean="0">
                <a:solidFill>
                  <a:schemeClr val="bg1">
                    <a:lumMod val="10000"/>
                  </a:schemeClr>
                </a:solidFill>
              </a:rPr>
              <a:t> красивый пейзаж</a:t>
            </a:r>
            <a:endParaRPr lang="ru-RU" sz="1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Заголовок 14"/>
          <p:cNvSpPr txBox="1">
            <a:spLocks/>
          </p:cNvSpPr>
          <p:nvPr/>
        </p:nvSpPr>
        <p:spPr>
          <a:xfrm>
            <a:off x="749653" y="2416254"/>
            <a:ext cx="7949494" cy="61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ru-RU" smtClean="0">
                <a:solidFill>
                  <a:schemeClr val="bg1">
                    <a:lumMod val="10000"/>
                  </a:schemeClr>
                </a:solidFill>
              </a:rPr>
              <a:t>СПАСИБО ЗА ПРОСМОТР</a:t>
            </a:r>
            <a:endParaRPr lang="ru-RU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0067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247</Words>
  <Application>Microsoft Office PowerPoint</Application>
  <PresentationFormat>Экран (16:9)</PresentationFormat>
  <Paragraphs>49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Julius Sans One</vt:lpstr>
      <vt:lpstr>Questrial</vt:lpstr>
      <vt:lpstr>Montserrat</vt:lpstr>
      <vt:lpstr>Didact Gothic</vt:lpstr>
      <vt:lpstr>Arial</vt:lpstr>
      <vt:lpstr>Minimalist Grayscale Pitch Deck XL by Slidesgo</vt:lpstr>
      <vt:lpstr>Приложение "Заметки с поддержкой Markdown"</vt:lpstr>
      <vt:lpstr>Идея проекта</vt:lpstr>
      <vt:lpstr>Основные функции</vt:lpstr>
      <vt:lpstr>Реализация</vt:lpstr>
      <vt:lpstr>Главное меню</vt:lpstr>
      <vt:lpstr>Окно настроек</vt:lpstr>
      <vt:lpstr>Итоги:</vt:lpstr>
      <vt:lpstr>Типо красивый пейзаж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Генетический алгоритм</dc:title>
  <dc:creator>Vova</dc:creator>
  <cp:lastModifiedBy>Vova</cp:lastModifiedBy>
  <cp:revision>11</cp:revision>
  <dcterms:modified xsi:type="dcterms:W3CDTF">2024-11-20T20:44:20Z</dcterms:modified>
</cp:coreProperties>
</file>