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9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9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59"/>
            <a:ext cx="10600722" cy="4330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 smtClean="0"/>
              <a:t>ФГБОУ ВО «Московский Государственный Технологический Университет «СТАНКИН»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700" dirty="0" smtClean="0"/>
              <a:t>Институт информационных систем и технологий</a:t>
            </a:r>
            <a:br>
              <a:rPr lang="ru-RU" sz="2700" dirty="0" smtClean="0"/>
            </a:br>
            <a:r>
              <a:rPr lang="ru-RU" sz="2700" dirty="0" smtClean="0"/>
              <a:t>Кафедра информационные систем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2700" dirty="0" smtClean="0"/>
              <a:t>Выпускная </a:t>
            </a:r>
            <a:r>
              <a:rPr lang="ru-RU" sz="2700" dirty="0"/>
              <a:t>квалификационная работа на тему</a:t>
            </a:r>
            <a:r>
              <a:rPr lang="ru-RU" sz="3100" dirty="0"/>
              <a:t>:</a:t>
            </a:r>
            <a:br>
              <a:rPr lang="ru-RU" sz="3100" dirty="0"/>
            </a:br>
            <a:r>
              <a:rPr lang="ru-RU" sz="3100" dirty="0" smtClean="0"/>
              <a:t>«Исследование </a:t>
            </a:r>
            <a:r>
              <a:rPr lang="ru-RU" sz="3100" dirty="0"/>
              <a:t>методов повышения производительности систем веб-шаблонов и разработка системы </a:t>
            </a:r>
            <a:r>
              <a:rPr lang="ru-RU" sz="3100" dirty="0" smtClean="0"/>
              <a:t>шаблонизации </a:t>
            </a:r>
            <a:r>
              <a:rPr lang="ru-RU" sz="3100" dirty="0"/>
              <a:t>на их </a:t>
            </a:r>
            <a:r>
              <a:rPr lang="ru-RU" sz="3100" dirty="0" smtClean="0"/>
              <a:t>основе»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8346" y="4918840"/>
            <a:ext cx="5566267" cy="1629104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Выполнил</a:t>
            </a:r>
            <a:r>
              <a:rPr lang="ru-RU" dirty="0" smtClean="0"/>
              <a:t>: </a:t>
            </a:r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ru-RU" dirty="0" smtClean="0"/>
              <a:t>Махмудов </a:t>
            </a:r>
            <a:r>
              <a:rPr lang="ru-RU" dirty="0" err="1" smtClean="0"/>
              <a:t>Бобурбек</a:t>
            </a:r>
            <a:r>
              <a:rPr lang="ru-RU" dirty="0" smtClean="0"/>
              <a:t> </a:t>
            </a:r>
            <a:r>
              <a:rPr lang="ru-RU" dirty="0" err="1" smtClean="0"/>
              <a:t>Нодирбекович</a:t>
            </a:r>
            <a:endParaRPr lang="ru-RU" dirty="0" smtClean="0"/>
          </a:p>
          <a:p>
            <a:r>
              <a:rPr lang="ru-RU" b="1" dirty="0" smtClean="0"/>
              <a:t>Научный руководитель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		к.т.н., доц. </a:t>
            </a:r>
            <a:r>
              <a:rPr lang="ru-RU" dirty="0" err="1" smtClean="0"/>
              <a:t>Бумарин</a:t>
            </a:r>
            <a:r>
              <a:rPr lang="ru-RU" dirty="0" smtClean="0"/>
              <a:t> Дмитрий Павлович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12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Легкий дым</vt:lpstr>
      <vt:lpstr>ФГБОУ ВО «Московский Государственный Технологический Университет «СТАНКИН»  Институт информационных систем и технологий Кафедра информационные систем  Выпускная квалификационная работа на тему: «Исследование методов повышения производительности систем веб-шаблонов и разработка системы шаблонизации на их основе»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5</cp:revision>
  <dcterms:created xsi:type="dcterms:W3CDTF">2020-03-24T09:49:16Z</dcterms:created>
  <dcterms:modified xsi:type="dcterms:W3CDTF">2020-03-26T09:17:34Z</dcterms:modified>
</cp:coreProperties>
</file>