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3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02:00.419" idx="3">
    <p:pos x="10" y="10"/>
    <p:text>Может как-то сократить?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</a:t>
          </a:r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1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</a:t>
          </a:r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</a:t>
          </a:r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</a:t>
          </a: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1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</a:t>
          </a: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2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</a:t>
          </a: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790" y="2686639"/>
            <a:ext cx="10388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1133767"/>
            <a:ext cx="107588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найденные методы при разработке. 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парадигмы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8872" y="209084"/>
            <a:ext cx="8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433</Words>
  <Application>Microsoft Office PowerPoint</Application>
  <PresentationFormat>Широкоэкранный</PresentationFormat>
  <Paragraphs>100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71</cp:revision>
  <dcterms:created xsi:type="dcterms:W3CDTF">2020-03-24T09:49:16Z</dcterms:created>
  <dcterms:modified xsi:type="dcterms:W3CDTF">2020-06-17T20:12:13Z</dcterms:modified>
</cp:coreProperties>
</file>