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59" d="100"/>
          <a:sy n="59" d="100"/>
        </p:scale>
        <p:origin x="7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0B89B-13FF-4EC3-8EB5-D3FD49D5B2BA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75DEA-9C40-45BB-93A7-8B293C6E6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81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0B89B-13FF-4EC3-8EB5-D3FD49D5B2BA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75DEA-9C40-45BB-93A7-8B293C6E6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05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0B89B-13FF-4EC3-8EB5-D3FD49D5B2BA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75DEA-9C40-45BB-93A7-8B293C6E6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45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0B89B-13FF-4EC3-8EB5-D3FD49D5B2BA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75DEA-9C40-45BB-93A7-8B293C6E6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89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0B89B-13FF-4EC3-8EB5-D3FD49D5B2BA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75DEA-9C40-45BB-93A7-8B293C6E6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7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0B89B-13FF-4EC3-8EB5-D3FD49D5B2BA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75DEA-9C40-45BB-93A7-8B293C6E6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19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0B89B-13FF-4EC3-8EB5-D3FD49D5B2BA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75DEA-9C40-45BB-93A7-8B293C6E6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99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0B89B-13FF-4EC3-8EB5-D3FD49D5B2BA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75DEA-9C40-45BB-93A7-8B293C6E6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63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0B89B-13FF-4EC3-8EB5-D3FD49D5B2BA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75DEA-9C40-45BB-93A7-8B293C6E6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1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0B89B-13FF-4EC3-8EB5-D3FD49D5B2BA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75DEA-9C40-45BB-93A7-8B293C6E6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54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0B89B-13FF-4EC3-8EB5-D3FD49D5B2BA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75DEA-9C40-45BB-93A7-8B293C6E6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12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0B89B-13FF-4EC3-8EB5-D3FD49D5B2BA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75DEA-9C40-45BB-93A7-8B293C6E6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82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8460" y="1061025"/>
            <a:ext cx="9834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Система веб-шаблонов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– система, в состав которой входят три элемента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243" y="2610000"/>
            <a:ext cx="5547092" cy="36111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3964" y="268217"/>
            <a:ext cx="6833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Система веб-шаблонов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8892" y="1686670"/>
            <a:ext cx="55925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Веб-шаблон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Источника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данных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JSON, база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данных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Шаблонизатор 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8460" y="5061857"/>
            <a:ext cx="4767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Шаблонизатор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комбинирует данные и веб-шаблоны для массовой генерации веб-документов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95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007" y="1044185"/>
            <a:ext cx="8337835" cy="534976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44979" y="220436"/>
            <a:ext cx="11225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Принцип работы системы веб-шаблонов (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IDEF0)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34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5607" y="285752"/>
            <a:ext cx="9788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RESTFul </a:t>
            </a:r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Веб-сервис шаблонизации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3387" y="1054894"/>
            <a:ext cx="9984921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архитектурный стиль взаимодействия компонентов распределённого приложения в сети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Преимущества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REST: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Использование стандартизованного протокола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Клиент-серверная архитектура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Простота масштабирования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Наличие унифицированного интерфейса для всех возможностей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сервиса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980" y="4009250"/>
            <a:ext cx="6534831" cy="236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23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74</Words>
  <Application>Microsoft Office PowerPoint</Application>
  <PresentationFormat>Широкоэкранный</PresentationFormat>
  <Paragraphs>14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Тема Office</vt:lpstr>
      <vt:lpstr>Презентация PowerPoint</vt:lpstr>
      <vt:lpstr>Презентация PowerPoint</vt:lpstr>
      <vt:lpstr>Презентация PowerPoint</vt:lpstr>
    </vt:vector>
  </TitlesOfParts>
  <Company>RePack by SPecialiST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bobur</dc:creator>
  <cp:lastModifiedBy>bobur</cp:lastModifiedBy>
  <cp:revision>2</cp:revision>
  <dcterms:created xsi:type="dcterms:W3CDTF">2020-06-17T18:11:30Z</dcterms:created>
  <dcterms:modified xsi:type="dcterms:W3CDTF">2020-06-17T18:19:34Z</dcterms:modified>
</cp:coreProperties>
</file>