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8"/>
  </p:notesMasterIdLst>
  <p:sldIdLst>
    <p:sldId id="256" r:id="rId2"/>
    <p:sldId id="260" r:id="rId3"/>
    <p:sldId id="258" r:id="rId4"/>
    <p:sldId id="280" r:id="rId5"/>
    <p:sldId id="261" r:id="rId6"/>
    <p:sldId id="262" r:id="rId7"/>
    <p:sldId id="266" r:id="rId8"/>
    <p:sldId id="275" r:id="rId9"/>
    <p:sldId id="268" r:id="rId10"/>
    <p:sldId id="276" r:id="rId11"/>
    <p:sldId id="269" r:id="rId12"/>
    <p:sldId id="278" r:id="rId13"/>
    <p:sldId id="273" r:id="rId14"/>
    <p:sldId id="272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3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58:16.241" idx="1">
    <p:pos x="2065" y="278"/>
    <p:text>Может выпилить?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02:00.419" idx="3">
    <p:pos x="10" y="10"/>
    <p:text>Может как-то сократить?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6059" custLinFactNeighborX="-100000" custLinFactNeighborY="19189"/>
      <dgm:spPr/>
    </dgm:pt>
    <dgm:pt modelId="{4B334BE6-ACF8-4FAB-8082-B17AC276E167}" type="pres">
      <dgm:prSet presAssocID="{47308C15-BB5E-4FAE-88A7-842E9B55661B}" presName="ParentText" presStyleLbl="node1" presStyleIdx="0" presStyleCnt="3" custScaleX="213913" custScaleY="125319" custLinFactX="-86119" custLinFactNeighborX="-100000" custLinFactNeighborY="1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9422" custLinFactNeighborY="85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3579" custLinFactNeighborY="131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45116" custLinFactNeighborX="87662" custLinFactNeighborY="-104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948607" y="563179"/>
          <a:ext cx="516992" cy="18027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321827" y="139285"/>
          <a:ext cx="2586425" cy="10606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73611" y="191069"/>
        <a:ext cx="2482857" cy="957046"/>
      </dsp:txXfrm>
    </dsp:sp>
    <dsp:sp modelId="{28A97473-3973-4CCA-8A5D-307CD9A5C11E}">
      <dsp:nvSpPr>
        <dsp:cNvPr id="0" name=""/>
        <dsp:cNvSpPr/>
      </dsp:nvSpPr>
      <dsp:spPr>
        <a:xfrm>
          <a:off x="4469959" y="202411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5055431" y="1193176"/>
          <a:ext cx="482243" cy="19684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136492" y="1083459"/>
          <a:ext cx="2575301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77814" y="1124781"/>
        <a:ext cx="2492657" cy="763687"/>
      </dsp:txXfrm>
    </dsp:sp>
    <dsp:sp modelId="{A40B288B-1641-4B7D-AE8C-CF35F9D5C5DD}">
      <dsp:nvSpPr>
        <dsp:cNvPr id="0" name=""/>
        <dsp:cNvSpPr/>
      </dsp:nvSpPr>
      <dsp:spPr>
        <a:xfrm>
          <a:off x="5797428" y="1052494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298181" y="1715893"/>
          <a:ext cx="1754599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kern="1200" dirty="0"/>
        </a:p>
      </dsp:txBody>
      <dsp:txXfrm>
        <a:off x="6339503" y="1757215"/>
        <a:ext cx="1671955" cy="76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0837" y="209084"/>
            <a:ext cx="8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7" y="1034525"/>
            <a:ext cx="7908174" cy="5206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4" y="1214706"/>
            <a:ext cx="9209988" cy="4360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4" y="5882327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для ознакомления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790" y="2686639"/>
            <a:ext cx="10388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431" y="1307387"/>
            <a:ext cx="1011555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3192" y="1081355"/>
            <a:ext cx="101155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системы веб-шаблонов с целью выявления 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причины возникновения каждой из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разработанные методы на практике, разработав высокопроизводительную систему веб-шаблонов.</a:t>
            </a:r>
          </a:p>
          <a:p>
            <a:pPr>
              <a:lnSpc>
                <a:spcPct val="150000"/>
              </a:lnSpc>
            </a:pP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1229570835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524577689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09192" y="4466493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008" y="5161085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265278" y="1471663"/>
            <a:ext cx="9333496" cy="4351382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65278" y="400050"/>
            <a:ext cx="95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парадигмы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параллельного) исполнения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472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67</cp:revision>
  <dcterms:created xsi:type="dcterms:W3CDTF">2020-03-24T09:49:16Z</dcterms:created>
  <dcterms:modified xsi:type="dcterms:W3CDTF">2020-06-17T18:54:24Z</dcterms:modified>
</cp:coreProperties>
</file>