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  <p:sldId id="266" r:id="rId10"/>
    <p:sldId id="275" r:id="rId11"/>
    <p:sldId id="267" r:id="rId12"/>
    <p:sldId id="268" r:id="rId13"/>
    <p:sldId id="276" r:id="rId14"/>
    <p:sldId id="269" r:id="rId15"/>
    <p:sldId id="278" r:id="rId16"/>
    <p:sldId id="273" r:id="rId17"/>
    <p:sldId id="272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endParaRPr lang="ru-RU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9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9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9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9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0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0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endParaRPr lang="ru-RU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1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0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0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0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6059" custLinFactNeighborX="-100000" custLinFactNeighborY="19189"/>
      <dgm:spPr/>
    </dgm:pt>
    <dgm:pt modelId="{4B334BE6-ACF8-4FAB-8082-B17AC276E167}" type="pres">
      <dgm:prSet presAssocID="{47308C15-BB5E-4FAE-88A7-842E9B55661B}" presName="ParentText" presStyleLbl="node1" presStyleIdx="0" presStyleCnt="3" custScaleX="213913" custScaleY="125319" custLinFactX="-86119" custLinFactNeighborX="-100000" custLinFactNeighborY="147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9422" custLinFactNeighborY="85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3579" custLinFactNeighborY="131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45116" custLinFactNeighborX="87662" custLinFactNeighborY="-104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9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9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9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0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948607" y="563179"/>
          <a:ext cx="516992" cy="18027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321827" y="139285"/>
          <a:ext cx="2586425" cy="106061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0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373611" y="191069"/>
        <a:ext cx="2482857" cy="957046"/>
      </dsp:txXfrm>
    </dsp:sp>
    <dsp:sp modelId="{28A97473-3973-4CCA-8A5D-307CD9A5C11E}">
      <dsp:nvSpPr>
        <dsp:cNvPr id="0" name=""/>
        <dsp:cNvSpPr/>
      </dsp:nvSpPr>
      <dsp:spPr>
        <a:xfrm>
          <a:off x="4469959" y="202411"/>
          <a:ext cx="879385" cy="68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5055431" y="1193176"/>
          <a:ext cx="482243" cy="19684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136492" y="1083459"/>
          <a:ext cx="2575301" cy="8463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177814" y="1124781"/>
        <a:ext cx="2492657" cy="763687"/>
      </dsp:txXfrm>
    </dsp:sp>
    <dsp:sp modelId="{A40B288B-1641-4B7D-AE8C-CF35F9D5C5DD}">
      <dsp:nvSpPr>
        <dsp:cNvPr id="0" name=""/>
        <dsp:cNvSpPr/>
      </dsp:nvSpPr>
      <dsp:spPr>
        <a:xfrm>
          <a:off x="5797428" y="1052494"/>
          <a:ext cx="879385" cy="68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298181" y="1715893"/>
          <a:ext cx="1754599" cy="8463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000" kern="1200" dirty="0"/>
        </a:p>
      </dsp:txBody>
      <dsp:txXfrm>
        <a:off x="6339503" y="1757215"/>
        <a:ext cx="1671955" cy="76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593" y="3918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74" y="1208989"/>
            <a:ext cx="9805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в разработке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компилируемого языка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парадигмы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 сборки мусора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кеширования алгоритмом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шаблоназации с поддержкой: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ногопоточного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(параллельного исполнения)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607" y="285752"/>
            <a:ext cx="978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 шаблонизации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387" y="1054894"/>
            <a:ext cx="998492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архитектурный стиль взаимодействия компонентов распределённого приложения в сети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Преимущества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стандартизованного протокола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Клиент-серверная архитектура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Простота масштабирования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Наличие унифицированного интерфейса для всех возможностей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сервиса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80" y="4009250"/>
            <a:ext cx="6534831" cy="23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5516" y="1392437"/>
            <a:ext cx="9833332" cy="4428428"/>
            <a:chOff x="1731074" y="1547558"/>
            <a:chExt cx="9833332" cy="442842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1660634"/>
              <a:ext cx="861848" cy="57807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2672253"/>
              <a:ext cx="861848" cy="57807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3683872"/>
              <a:ext cx="861848" cy="57807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5056319"/>
              <a:ext cx="861848" cy="578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31076" y="226989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074" y="4293134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1075" y="330177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737" y="462761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1074" y="569898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</a:t>
              </a:r>
              <a:r>
                <a:rPr lang="en-US" sz="1200" dirty="0" smtClean="0"/>
                <a:t>N</a:t>
              </a:r>
              <a:r>
                <a:rPr lang="ru-RU" sz="1200" dirty="0" smtClean="0"/>
                <a:t> </a:t>
              </a:r>
              <a:endParaRPr lang="en-US" sz="1200" dirty="0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77" y="2677934"/>
              <a:ext cx="1998174" cy="18016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5476" y="4503776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Сервис по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184633" y="166063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199422" y="3291578"/>
              <a:ext cx="15753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3"/>
            </p:cNvCxnSpPr>
            <p:nvPr/>
          </p:nvCxnSpPr>
          <p:spPr>
            <a:xfrm>
              <a:off x="2592924" y="1949669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592924" y="294474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596612" y="3885420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2924" y="534535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69840" y="2856858"/>
              <a:ext cx="1604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HTTP </a:t>
              </a:r>
              <a:r>
                <a:rPr lang="ru-RU" sz="1600" dirty="0" smtClean="0"/>
                <a:t>Запросы</a:t>
              </a:r>
              <a:endParaRPr lang="en-US" sz="1600" dirty="0"/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1547558"/>
              <a:ext cx="1191343" cy="1194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21151" y="154755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 </a:t>
              </a:r>
              <a:r>
                <a:rPr lang="ru-RU" sz="1400" dirty="0" smtClean="0"/>
                <a:t>библиотеки 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565" y="3223243"/>
              <a:ext cx="1103586" cy="105163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4845895"/>
              <a:ext cx="1318689" cy="991591"/>
            </a:xfrm>
            <a:prstGeom prst="rect">
              <a:avLst/>
            </a:prstGeom>
          </p:spPr>
        </p:pic>
        <p:cxnSp>
          <p:nvCxnSpPr>
            <p:cNvPr id="35" name="Прямая соединительная линия 34"/>
            <p:cNvCxnSpPr/>
            <p:nvPr/>
          </p:nvCxnSpPr>
          <p:spPr>
            <a:xfrm>
              <a:off x="7646274" y="171657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8" idx="1"/>
            </p:cNvCxnSpPr>
            <p:nvPr/>
          </p:nvCxnSpPr>
          <p:spPr>
            <a:xfrm>
              <a:off x="7646274" y="2070778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7646274" y="3731409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7646274" y="5239643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89192" y="3312272"/>
              <a:ext cx="8488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23964" y="3250323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База данных </a:t>
              </a:r>
            </a:p>
            <a:p>
              <a:r>
                <a:rPr lang="ru-RU" sz="1400" dirty="0" smtClean="0"/>
                <a:t>шаблонов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48497" y="4845895"/>
              <a:ext cx="191590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Статичные файлы </a:t>
              </a:r>
            </a:p>
            <a:p>
              <a:r>
                <a:rPr lang="ru-RU" sz="1400" dirty="0" smtClean="0"/>
                <a:t>пользовательского </a:t>
              </a:r>
            </a:p>
            <a:p>
              <a:r>
                <a:rPr lang="ru-RU" sz="1400" dirty="0" smtClean="0"/>
                <a:t>интерфейса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3385" y="310254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0837" y="209084"/>
            <a:ext cx="83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37" y="1034525"/>
            <a:ext cx="7908174" cy="5206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9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190" y="310243"/>
            <a:ext cx="979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 разработки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3191" y="1126671"/>
            <a:ext cx="10197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Серверная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программирования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асинхронного выполнения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шаблонизации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Клиентская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Любое приложение, способное совершать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Графический пользовательский интерфейс: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framework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319" y="234870"/>
            <a:ext cx="100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9" y="1201713"/>
            <a:ext cx="9209988" cy="4360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48319" y="5882327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для ознакомления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://35.228.134.188:5001/</a:t>
            </a:r>
          </a:p>
        </p:txBody>
      </p:sp>
    </p:spTree>
    <p:extLst>
      <p:ext uri="{BB962C8B-B14F-4D97-AF65-F5344CB8AC3E}">
        <p14:creationId xmlns:p14="http://schemas.microsoft.com/office/powerpoint/2010/main" val="2741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7" y="1138745"/>
            <a:ext cx="7567449" cy="415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8187" y="5433847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Процессор: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 KabyLake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Гц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Память: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Гб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сервера: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Стокгольм, Швеция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клиента: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Штат Вирджиния, США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39" y="348897"/>
            <a:ext cx="924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118513"/>
            <a:ext cx="7890020" cy="432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57583" y="5610519"/>
            <a:ext cx="811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системы в момент пиковой нагрузки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одновременных подключений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300" y="324403"/>
            <a:ext cx="983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9904" y="296123"/>
            <a:ext cx="101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904" y="1150070"/>
            <a:ext cx="98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ходе выполнения выпускной квалификационной работы были проанализированы и выявлены подходы к повышению производительности систем веб-шаблонов. Найденные методы были успешно применены при разработке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 по шаблонизации.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Разработанная система обладает высокими показателями производительности и эффективности и способна обслуживать большое количество одновременных запросов. Также веб-сервис обладает удобным пользовательским интерфейсом, что делает его доступным для людей не технических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8254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1790" y="2686639"/>
            <a:ext cx="10388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Спасибо за внимание!</a:t>
            </a: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107" y="669471"/>
            <a:ext cx="868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Структура презентации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285" y="1567543"/>
            <a:ext cx="953588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Проектирование системы веб-шаблонов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Результаты разработки / Тесты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62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8460" y="1061025"/>
            <a:ext cx="983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– система, в состав которой входят три элемента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3" y="2610000"/>
            <a:ext cx="5547092" cy="3611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64" y="268217"/>
            <a:ext cx="68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892" y="1686670"/>
            <a:ext cx="559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Источника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JSON, база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Шаблонизатор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460" y="5061857"/>
            <a:ext cx="4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Шаблонизатор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комбинирует данные и веб-шаблоны для массовой генерации веб-документов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007" y="1044185"/>
            <a:ext cx="8337835" cy="53497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4979" y="220436"/>
            <a:ext cx="1122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Принцип работы системы веб-шаблонов (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IDEF0)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188" y="1143000"/>
            <a:ext cx="10115550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веб-шаблонов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Методы исследования: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системный анализ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функциональное моделирование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архитектурный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подход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интерпретируемых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Наличие механизмов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Отсутствие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кеширования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Простой 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Однопоточный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208663" y="1527815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1229570835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524577689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09192" y="4466493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2008" y="5161085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95167" y="335050"/>
            <a:ext cx="93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265278" y="1471663"/>
            <a:ext cx="9333496" cy="4351382"/>
            <a:chOff x="2196661" y="1849822"/>
            <a:chExt cx="8387255" cy="39624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96661" y="1849822"/>
              <a:ext cx="8387255" cy="396240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2412122" y="2102069"/>
              <a:ext cx="5696608" cy="2112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Процессор 1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8282152" y="2112578"/>
              <a:ext cx="1975943" cy="20915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2</a:t>
              </a:r>
              <a:endParaRPr lang="en-US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427889" y="4466895"/>
              <a:ext cx="3867806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3</a:t>
              </a:r>
              <a:endParaRPr lang="en-US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6526924" y="4466895"/>
              <a:ext cx="3731172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4</a:t>
              </a:r>
              <a:endParaRPr lang="en-US" dirty="0"/>
            </a:p>
          </p:txBody>
        </p:sp>
        <p:sp>
          <p:nvSpPr>
            <p:cNvPr id="11" name="Блок-схема: альтернативный процесс 10"/>
            <p:cNvSpPr/>
            <p:nvPr/>
          </p:nvSpPr>
          <p:spPr>
            <a:xfrm>
              <a:off x="2822026" y="2690647"/>
              <a:ext cx="3799490" cy="128226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Загрузка шаблона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Лексический 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Синтаксический </a:t>
              </a:r>
              <a:r>
                <a:rPr lang="ru-RU" dirty="0"/>
                <a:t>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Генерация веб-документа</a:t>
              </a:r>
              <a:endParaRPr lang="en-US" dirty="0"/>
            </a:p>
          </p:txBody>
        </p:sp>
        <p:sp>
          <p:nvSpPr>
            <p:cNvPr id="12" name="Блок-схема: альтернативный процесс 11"/>
            <p:cNvSpPr/>
            <p:nvPr/>
          </p:nvSpPr>
          <p:spPr>
            <a:xfrm>
              <a:off x="3145219" y="4987158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3" name="Блок-схема: альтернативный процесс 12"/>
            <p:cNvSpPr/>
            <p:nvPr/>
          </p:nvSpPr>
          <p:spPr>
            <a:xfrm>
              <a:off x="7165426" y="4987157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4" name="Блок-схема: альтернативный процесс 13"/>
            <p:cNvSpPr/>
            <p:nvPr/>
          </p:nvSpPr>
          <p:spPr>
            <a:xfrm>
              <a:off x="9038895" y="2953405"/>
              <a:ext cx="462455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…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65278" y="400050"/>
            <a:ext cx="95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Простой вычислительных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448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521</Words>
  <Application>Microsoft Office PowerPoint</Application>
  <PresentationFormat>Широкоэкранный</PresentationFormat>
  <Paragraphs>136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61</cp:revision>
  <dcterms:created xsi:type="dcterms:W3CDTF">2020-03-24T09:49:16Z</dcterms:created>
  <dcterms:modified xsi:type="dcterms:W3CDTF">2020-05-28T19:09:08Z</dcterms:modified>
</cp:coreProperties>
</file>