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9"/>
  </p:notesMasterIdLst>
  <p:sldIdLst>
    <p:sldId id="256" r:id="rId2"/>
    <p:sldId id="257" r:id="rId3"/>
    <p:sldId id="259" r:id="rId4"/>
    <p:sldId id="263" r:id="rId5"/>
    <p:sldId id="260" r:id="rId6"/>
    <p:sldId id="258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A30B2-DA5B-4025-881A-D6C5384C4BA1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</dgm:pt>
    <dgm:pt modelId="{C2609D12-A26A-499B-8D2A-C3646C927C01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endParaRPr lang="ru-RU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9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9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9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9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algn="l"/>
          <a:r>
            <a:rPr lang="en-US" sz="9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6010D2-9DDF-408F-9878-749B6740C7B3}" type="parTrans" cxnId="{989DD581-AF43-4BA3-BE3F-E079936D8403}">
      <dgm:prSet/>
      <dgm:spPr/>
      <dgm:t>
        <a:bodyPr/>
        <a:lstStyle/>
        <a:p>
          <a:endParaRPr lang="ru-RU"/>
        </a:p>
      </dgm:t>
    </dgm:pt>
    <dgm:pt modelId="{A51F1C03-2D2F-4C7D-94D5-B7AD08E17170}" type="sibTrans" cxnId="{989DD581-AF43-4BA3-BE3F-E079936D8403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mtClean="0"/>
            <a:t>компиляция</a:t>
          </a:r>
          <a:endParaRPr lang="ru-RU" dirty="0"/>
        </a:p>
      </dgm:t>
    </dgm:pt>
    <dgm:pt modelId="{E73E64D0-2783-48B2-80CF-2F023DD1A18E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0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0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E4B2A57-38D3-41B8-A838-293B49CEFCC2}" type="parTrans" cxnId="{7DE26809-DA91-45F2-B75C-FD2047EC5C6F}">
      <dgm:prSet/>
      <dgm:spPr/>
      <dgm:t>
        <a:bodyPr/>
        <a:lstStyle/>
        <a:p>
          <a:endParaRPr lang="ru-RU"/>
        </a:p>
      </dgm:t>
    </dgm:pt>
    <dgm:pt modelId="{512E929D-D900-4D07-B5D2-A68BBD682CA0}" type="sibTrans" cxnId="{7DE26809-DA91-45F2-B75C-FD2047EC5C6F}">
      <dgm:prSet/>
      <dgm:spPr/>
      <dgm:t>
        <a:bodyPr/>
        <a:lstStyle/>
        <a:p>
          <a:endParaRPr lang="ru-RU"/>
        </a:p>
      </dgm:t>
    </dgm:pt>
    <dgm:pt modelId="{508CF8F4-B292-4D75-8342-62DCC8FAFC12}" type="pres">
      <dgm:prSet presAssocID="{2C3A30B2-DA5B-4025-881A-D6C5384C4BA1}" presName="Name0" presStyleCnt="0">
        <dgm:presLayoutVars>
          <dgm:dir/>
          <dgm:resizeHandles val="exact"/>
        </dgm:presLayoutVars>
      </dgm:prSet>
      <dgm:spPr/>
    </dgm:pt>
    <dgm:pt modelId="{FD4E41E6-EC38-4161-A5A0-556A8344AC5A}" type="pres">
      <dgm:prSet presAssocID="{C2609D12-A26A-499B-8D2A-C3646C927C01}" presName="node" presStyleLbl="node1" presStyleIdx="0" presStyleCnt="2" custScaleX="99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FC64F-A684-4A54-8169-787A20CE5E29}" type="pres">
      <dgm:prSet presAssocID="{A51F1C03-2D2F-4C7D-94D5-B7AD08E17170}" presName="sibTrans" presStyleLbl="sibTrans2D1" presStyleIdx="0" presStyleCnt="1" custScaleX="168463" custScaleY="48022"/>
      <dgm:spPr/>
      <dgm:t>
        <a:bodyPr/>
        <a:lstStyle/>
        <a:p>
          <a:endParaRPr lang="ru-RU"/>
        </a:p>
      </dgm:t>
    </dgm:pt>
    <dgm:pt modelId="{C81CF859-D0D8-4680-9A2A-8CF27410BEDD}" type="pres">
      <dgm:prSet presAssocID="{A51F1C03-2D2F-4C7D-94D5-B7AD08E17170}" presName="connectorText" presStyleLbl="sibTrans2D1" presStyleIdx="0" presStyleCnt="1"/>
      <dgm:spPr/>
    </dgm:pt>
    <dgm:pt modelId="{8E39EB52-E254-4ABC-AEF2-14571D6D8F2F}" type="pres">
      <dgm:prSet presAssocID="{E73E64D0-2783-48B2-80CF-2F023DD1A18E}" presName="node" presStyleLbl="node1" presStyleIdx="1" presStyleCnt="2" custScaleX="940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1EBD0A-BC04-41CF-A58D-3ADD9EC705F5}" type="presOf" srcId="{E73E64D0-2783-48B2-80CF-2F023DD1A18E}" destId="{8E39EB52-E254-4ABC-AEF2-14571D6D8F2F}" srcOrd="0" destOrd="0" presId="urn:microsoft.com/office/officeart/2005/8/layout/process1"/>
    <dgm:cxn modelId="{7DE26809-DA91-45F2-B75C-FD2047EC5C6F}" srcId="{2C3A30B2-DA5B-4025-881A-D6C5384C4BA1}" destId="{E73E64D0-2783-48B2-80CF-2F023DD1A18E}" srcOrd="1" destOrd="0" parTransId="{6E4B2A57-38D3-41B8-A838-293B49CEFCC2}" sibTransId="{512E929D-D900-4D07-B5D2-A68BBD682CA0}"/>
    <dgm:cxn modelId="{EEC7EBD5-FA52-49B1-9862-7D1CA4187E6F}" type="presOf" srcId="{A51F1C03-2D2F-4C7D-94D5-B7AD08E17170}" destId="{C81CF859-D0D8-4680-9A2A-8CF27410BEDD}" srcOrd="1" destOrd="0" presId="urn:microsoft.com/office/officeart/2005/8/layout/process1"/>
    <dgm:cxn modelId="{989DD581-AF43-4BA3-BE3F-E079936D8403}" srcId="{2C3A30B2-DA5B-4025-881A-D6C5384C4BA1}" destId="{C2609D12-A26A-499B-8D2A-C3646C927C01}" srcOrd="0" destOrd="0" parTransId="{846010D2-9DDF-408F-9878-749B6740C7B3}" sibTransId="{A51F1C03-2D2F-4C7D-94D5-B7AD08E17170}"/>
    <dgm:cxn modelId="{F4162ABF-3592-49E9-B0C6-EC3004BADF19}" type="presOf" srcId="{2C3A30B2-DA5B-4025-881A-D6C5384C4BA1}" destId="{508CF8F4-B292-4D75-8342-62DCC8FAFC12}" srcOrd="0" destOrd="0" presId="urn:microsoft.com/office/officeart/2005/8/layout/process1"/>
    <dgm:cxn modelId="{70C1F543-6E2A-4446-98A4-93552A71BD4E}" type="presOf" srcId="{A51F1C03-2D2F-4C7D-94D5-B7AD08E17170}" destId="{8C3FC64F-A684-4A54-8169-787A20CE5E29}" srcOrd="0" destOrd="0" presId="urn:microsoft.com/office/officeart/2005/8/layout/process1"/>
    <dgm:cxn modelId="{D2426D91-13A1-49EA-BE42-F1BEAC1A73FB}" type="presOf" srcId="{C2609D12-A26A-499B-8D2A-C3646C927C01}" destId="{FD4E41E6-EC38-4161-A5A0-556A8344AC5A}" srcOrd="0" destOrd="0" presId="urn:microsoft.com/office/officeart/2005/8/layout/process1"/>
    <dgm:cxn modelId="{2278E25B-4541-4197-BD45-53306B02216F}" type="presParOf" srcId="{508CF8F4-B292-4D75-8342-62DCC8FAFC12}" destId="{FD4E41E6-EC38-4161-A5A0-556A8344AC5A}" srcOrd="0" destOrd="0" presId="urn:microsoft.com/office/officeart/2005/8/layout/process1"/>
    <dgm:cxn modelId="{C144615E-2679-4871-B566-1ABB7CB56C7E}" type="presParOf" srcId="{508CF8F4-B292-4D75-8342-62DCC8FAFC12}" destId="{8C3FC64F-A684-4A54-8169-787A20CE5E29}" srcOrd="1" destOrd="0" presId="urn:microsoft.com/office/officeart/2005/8/layout/process1"/>
    <dgm:cxn modelId="{25D3E7F8-A153-4CBB-A857-D7FEB2FEA689}" type="presParOf" srcId="{8C3FC64F-A684-4A54-8169-787A20CE5E29}" destId="{C81CF859-D0D8-4680-9A2A-8CF27410BEDD}" srcOrd="0" destOrd="0" presId="urn:microsoft.com/office/officeart/2005/8/layout/process1"/>
    <dgm:cxn modelId="{343B2CFE-66CC-44CF-9EC5-31BE398CB61F}" type="presParOf" srcId="{508CF8F4-B292-4D75-8342-62DCC8FAFC12}" destId="{8E39EB52-E254-4ABC-AEF2-14571D6D8F2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F944D-D2E6-493C-BFF5-077B07E43A4C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7308C15-BB5E-4FAE-88A7-842E9B55661B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endParaRPr lang="ru-RU" sz="10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en-US" sz="1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0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algn="l"/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algn="l"/>
          <a:endParaRPr lang="ru-RU" sz="1000" dirty="0"/>
        </a:p>
      </dgm:t>
    </dgm:pt>
    <dgm:pt modelId="{0E7A540E-64FA-4B45-9C3E-C902F237979E}" type="parTrans" cxnId="{6A28C670-311D-4748-8A2E-FF5B98881353}">
      <dgm:prSet/>
      <dgm:spPr/>
      <dgm:t>
        <a:bodyPr/>
        <a:lstStyle/>
        <a:p>
          <a:endParaRPr lang="ru-RU"/>
        </a:p>
      </dgm:t>
    </dgm:pt>
    <dgm:pt modelId="{2155A3E6-9066-461A-B914-93103CD825B0}" type="sibTrans" cxnId="{6A28C670-311D-4748-8A2E-FF5B98881353}">
      <dgm:prSet/>
      <dgm:spPr/>
      <dgm:t>
        <a:bodyPr/>
        <a:lstStyle/>
        <a:p>
          <a:endParaRPr lang="ru-RU"/>
        </a:p>
      </dgm:t>
    </dgm:pt>
    <dgm:pt modelId="{28E0CA74-4406-4E0A-B138-A97164140C6A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algn="l"/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0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BDBECCA-F78A-47F0-AFD0-E004109F581E}" type="parTrans" cxnId="{9B7563AE-4471-4E6F-93C4-E67476E4EB59}">
      <dgm:prSet/>
      <dgm:spPr/>
      <dgm:t>
        <a:bodyPr/>
        <a:lstStyle/>
        <a:p>
          <a:endParaRPr lang="ru-RU"/>
        </a:p>
      </dgm:t>
    </dgm:pt>
    <dgm:pt modelId="{797858ED-E92D-48EE-80EA-E9FB6609C2B3}" type="sibTrans" cxnId="{9B7563AE-4471-4E6F-93C4-E67476E4EB59}">
      <dgm:prSet/>
      <dgm:spPr/>
      <dgm:t>
        <a:bodyPr/>
        <a:lstStyle/>
        <a:p>
          <a:endParaRPr lang="ru-RU"/>
        </a:p>
      </dgm:t>
    </dgm:pt>
    <dgm:pt modelId="{A8F932AA-A515-4A3C-83CC-293F6EB04442}">
      <dgm:prSet phldrT="[Текст]" custT="1"/>
      <dgm:spPr/>
      <dgm:t>
        <a:bodyPr/>
        <a:lstStyle/>
        <a:p>
          <a:pPr algn="l"/>
          <a:r>
            <a:rPr lang="ru-RU" sz="10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algn="l"/>
          <a:endParaRPr lang="ru-RU" sz="10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algn="l"/>
          <a:r>
            <a:rPr lang="ru-RU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0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000" dirty="0"/>
        </a:p>
      </dgm:t>
    </dgm:pt>
    <dgm:pt modelId="{80A7E1D5-26AD-49CF-BE01-D136D2D0405A}" type="parTrans" cxnId="{5C792512-7CA3-4F1C-8181-63688DA3857D}">
      <dgm:prSet/>
      <dgm:spPr/>
      <dgm:t>
        <a:bodyPr/>
        <a:lstStyle/>
        <a:p>
          <a:endParaRPr lang="ru-RU"/>
        </a:p>
      </dgm:t>
    </dgm:pt>
    <dgm:pt modelId="{969D5862-F51B-48F1-8B14-E46EECC38D2B}" type="sibTrans" cxnId="{5C792512-7CA3-4F1C-8181-63688DA3857D}">
      <dgm:prSet/>
      <dgm:spPr/>
      <dgm:t>
        <a:bodyPr/>
        <a:lstStyle/>
        <a:p>
          <a:endParaRPr lang="ru-RU"/>
        </a:p>
      </dgm:t>
    </dgm:pt>
    <dgm:pt modelId="{CB3A7AA5-0FC3-4D88-A48E-0583CAC92FE8}" type="pres">
      <dgm:prSet presAssocID="{F80F944D-D2E6-493C-BFF5-077B07E43A4C}" presName="rootnode" presStyleCnt="0">
        <dgm:presLayoutVars>
          <dgm:chMax/>
          <dgm:chPref/>
          <dgm:dir/>
          <dgm:animLvl val="lvl"/>
        </dgm:presLayoutVars>
      </dgm:prSet>
      <dgm:spPr/>
    </dgm:pt>
    <dgm:pt modelId="{9268B71E-EE71-4E6C-B879-0BA0072598A1}" type="pres">
      <dgm:prSet presAssocID="{47308C15-BB5E-4FAE-88A7-842E9B55661B}" presName="composite" presStyleCnt="0"/>
      <dgm:spPr/>
    </dgm:pt>
    <dgm:pt modelId="{92AA7814-392E-4CEF-88B8-62DA007AA05F}" type="pres">
      <dgm:prSet presAssocID="{47308C15-BB5E-4FAE-88A7-842E9B55661B}" presName="bentUpArrow1" presStyleLbl="alignImgPlace1" presStyleIdx="0" presStyleCnt="2" custScaleX="220467" custScaleY="71980" custLinFactX="-96059" custLinFactNeighborX="-100000" custLinFactNeighborY="19189"/>
      <dgm:spPr/>
    </dgm:pt>
    <dgm:pt modelId="{4B334BE6-ACF8-4FAB-8082-B17AC276E167}" type="pres">
      <dgm:prSet presAssocID="{47308C15-BB5E-4FAE-88A7-842E9B55661B}" presName="ParentText" presStyleLbl="node1" presStyleIdx="0" presStyleCnt="3" custScaleX="213913" custScaleY="125319" custLinFactX="-86119" custLinFactNeighborX="-100000" custLinFactNeighborY="147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A97473-3973-4CCA-8A5D-307CD9A5C11E}" type="pres">
      <dgm:prSet presAssocID="{47308C15-BB5E-4FAE-88A7-842E9B55661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29AAB-B923-4314-8C3E-B2674917D633}" type="pres">
      <dgm:prSet presAssocID="{2155A3E6-9066-461A-B914-93103CD825B0}" presName="sibTrans" presStyleCnt="0"/>
      <dgm:spPr/>
    </dgm:pt>
    <dgm:pt modelId="{7A779011-676F-49E9-B86F-3B277716B331}" type="pres">
      <dgm:prSet presAssocID="{28E0CA74-4406-4E0A-B138-A97164140C6A}" presName="composite" presStyleCnt="0"/>
      <dgm:spPr/>
    </dgm:pt>
    <dgm:pt modelId="{7339C448-4F32-4FB7-A5C6-572D5FB2BAA3}" type="pres">
      <dgm:prSet presAssocID="{28E0CA74-4406-4E0A-B138-A97164140C6A}" presName="bentUpArrow1" presStyleLbl="alignImgPlace1" presStyleIdx="1" presStyleCnt="2" custScaleX="240737" custScaleY="67142" custLinFactNeighborX="19422" custLinFactNeighborY="85"/>
      <dgm:spPr/>
    </dgm:pt>
    <dgm:pt modelId="{7A3DC7ED-13A1-4E50-84AA-A8F3BFFC528E}" type="pres">
      <dgm:prSet presAssocID="{28E0CA74-4406-4E0A-B138-A97164140C6A}" presName="ParentText" presStyleLbl="node1" presStyleIdx="1" presStyleCnt="3" custScaleX="212993" custLinFactNeighborX="-63579" custLinFactNeighborY="131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0B288B-1641-4B7D-AE8C-CF35F9D5C5DD}" type="pres">
      <dgm:prSet presAssocID="{28E0CA74-4406-4E0A-B138-A97164140C6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BF3E18-F662-4AB3-84C6-0EBFC4537CB0}" type="pres">
      <dgm:prSet presAssocID="{797858ED-E92D-48EE-80EA-E9FB6609C2B3}" presName="sibTrans" presStyleCnt="0"/>
      <dgm:spPr/>
    </dgm:pt>
    <dgm:pt modelId="{0D150373-C568-4CAB-B35B-8207C2551CBE}" type="pres">
      <dgm:prSet presAssocID="{A8F932AA-A515-4A3C-83CC-293F6EB04442}" presName="composite" presStyleCnt="0"/>
      <dgm:spPr/>
    </dgm:pt>
    <dgm:pt modelId="{215F8DC2-0B97-4F81-9541-179194B83308}" type="pres">
      <dgm:prSet presAssocID="{A8F932AA-A515-4A3C-83CC-293F6EB04442}" presName="ParentText" presStyleLbl="node1" presStyleIdx="2" presStyleCnt="3" custScaleX="145116" custLinFactNeighborX="87662" custLinFactNeighborY="-104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CD4315-F27C-442E-82DB-108CFF1506CA}" type="presOf" srcId="{47308C15-BB5E-4FAE-88A7-842E9B55661B}" destId="{4B334BE6-ACF8-4FAB-8082-B17AC276E167}" srcOrd="0" destOrd="0" presId="urn:microsoft.com/office/officeart/2005/8/layout/StepDownProcess"/>
    <dgm:cxn modelId="{9B7563AE-4471-4E6F-93C4-E67476E4EB59}" srcId="{F80F944D-D2E6-493C-BFF5-077B07E43A4C}" destId="{28E0CA74-4406-4E0A-B138-A97164140C6A}" srcOrd="1" destOrd="0" parTransId="{3BDBECCA-F78A-47F0-AFD0-E004109F581E}" sibTransId="{797858ED-E92D-48EE-80EA-E9FB6609C2B3}"/>
    <dgm:cxn modelId="{B5E641D7-5C47-47C7-9611-D25AB65B648F}" type="presOf" srcId="{A8F932AA-A515-4A3C-83CC-293F6EB04442}" destId="{215F8DC2-0B97-4F81-9541-179194B83308}" srcOrd="0" destOrd="0" presId="urn:microsoft.com/office/officeart/2005/8/layout/StepDownProcess"/>
    <dgm:cxn modelId="{6A28C670-311D-4748-8A2E-FF5B98881353}" srcId="{F80F944D-D2E6-493C-BFF5-077B07E43A4C}" destId="{47308C15-BB5E-4FAE-88A7-842E9B55661B}" srcOrd="0" destOrd="0" parTransId="{0E7A540E-64FA-4B45-9C3E-C902F237979E}" sibTransId="{2155A3E6-9066-461A-B914-93103CD825B0}"/>
    <dgm:cxn modelId="{1173AA27-8143-47CD-A80F-4B65C915BDE0}" type="presOf" srcId="{28E0CA74-4406-4E0A-B138-A97164140C6A}" destId="{7A3DC7ED-13A1-4E50-84AA-A8F3BFFC528E}" srcOrd="0" destOrd="0" presId="urn:microsoft.com/office/officeart/2005/8/layout/StepDownProcess"/>
    <dgm:cxn modelId="{959F3B03-2252-4FDC-9E45-DE807C468278}" type="presOf" srcId="{F80F944D-D2E6-493C-BFF5-077B07E43A4C}" destId="{CB3A7AA5-0FC3-4D88-A48E-0583CAC92FE8}" srcOrd="0" destOrd="0" presId="urn:microsoft.com/office/officeart/2005/8/layout/StepDownProcess"/>
    <dgm:cxn modelId="{5C792512-7CA3-4F1C-8181-63688DA3857D}" srcId="{F80F944D-D2E6-493C-BFF5-077B07E43A4C}" destId="{A8F932AA-A515-4A3C-83CC-293F6EB04442}" srcOrd="2" destOrd="0" parTransId="{80A7E1D5-26AD-49CF-BE01-D136D2D0405A}" sibTransId="{969D5862-F51B-48F1-8B14-E46EECC38D2B}"/>
    <dgm:cxn modelId="{8105C992-9A67-4A98-823E-308838859992}" type="presParOf" srcId="{CB3A7AA5-0FC3-4D88-A48E-0583CAC92FE8}" destId="{9268B71E-EE71-4E6C-B879-0BA0072598A1}" srcOrd="0" destOrd="0" presId="urn:microsoft.com/office/officeart/2005/8/layout/StepDownProcess"/>
    <dgm:cxn modelId="{2FB4180F-CD5E-4444-B962-73FE7753F6C5}" type="presParOf" srcId="{9268B71E-EE71-4E6C-B879-0BA0072598A1}" destId="{92AA7814-392E-4CEF-88B8-62DA007AA05F}" srcOrd="0" destOrd="0" presId="urn:microsoft.com/office/officeart/2005/8/layout/StepDownProcess"/>
    <dgm:cxn modelId="{0AFE4A62-D221-48C1-B08D-7063BB29F3ED}" type="presParOf" srcId="{9268B71E-EE71-4E6C-B879-0BA0072598A1}" destId="{4B334BE6-ACF8-4FAB-8082-B17AC276E167}" srcOrd="1" destOrd="0" presId="urn:microsoft.com/office/officeart/2005/8/layout/StepDownProcess"/>
    <dgm:cxn modelId="{CF8D2C7E-6CE9-4E4D-B28E-EF6D37B6D63E}" type="presParOf" srcId="{9268B71E-EE71-4E6C-B879-0BA0072598A1}" destId="{28A97473-3973-4CCA-8A5D-307CD9A5C11E}" srcOrd="2" destOrd="0" presId="urn:microsoft.com/office/officeart/2005/8/layout/StepDownProcess"/>
    <dgm:cxn modelId="{17245B43-680B-4460-8CD7-953C9A6BA612}" type="presParOf" srcId="{CB3A7AA5-0FC3-4D88-A48E-0583CAC92FE8}" destId="{C6C29AAB-B923-4314-8C3E-B2674917D633}" srcOrd="1" destOrd="0" presId="urn:microsoft.com/office/officeart/2005/8/layout/StepDownProcess"/>
    <dgm:cxn modelId="{1F9F58F4-5ED2-449C-B1B2-F5C155CEDAEC}" type="presParOf" srcId="{CB3A7AA5-0FC3-4D88-A48E-0583CAC92FE8}" destId="{7A779011-676F-49E9-B86F-3B277716B331}" srcOrd="2" destOrd="0" presId="urn:microsoft.com/office/officeart/2005/8/layout/StepDownProcess"/>
    <dgm:cxn modelId="{87B3FB8D-5671-4B48-A21A-D5E1FF90D619}" type="presParOf" srcId="{7A779011-676F-49E9-B86F-3B277716B331}" destId="{7339C448-4F32-4FB7-A5C6-572D5FB2BAA3}" srcOrd="0" destOrd="0" presId="urn:microsoft.com/office/officeart/2005/8/layout/StepDownProcess"/>
    <dgm:cxn modelId="{07B63645-9B52-480D-8535-FBA55CDC6DA8}" type="presParOf" srcId="{7A779011-676F-49E9-B86F-3B277716B331}" destId="{7A3DC7ED-13A1-4E50-84AA-A8F3BFFC528E}" srcOrd="1" destOrd="0" presId="urn:microsoft.com/office/officeart/2005/8/layout/StepDownProcess"/>
    <dgm:cxn modelId="{E4FB7FD4-58F1-428A-87A7-AEA0039D8E56}" type="presParOf" srcId="{7A779011-676F-49E9-B86F-3B277716B331}" destId="{A40B288B-1641-4B7D-AE8C-CF35F9D5C5DD}" srcOrd="2" destOrd="0" presId="urn:microsoft.com/office/officeart/2005/8/layout/StepDownProcess"/>
    <dgm:cxn modelId="{10D10D1E-7F45-4E3E-A342-DA9516210F01}" type="presParOf" srcId="{CB3A7AA5-0FC3-4D88-A48E-0583CAC92FE8}" destId="{E2BF3E18-F662-4AB3-84C6-0EBFC4537CB0}" srcOrd="3" destOrd="0" presId="urn:microsoft.com/office/officeart/2005/8/layout/StepDownProcess"/>
    <dgm:cxn modelId="{969EBA74-99FF-4BE3-B492-5ECFA21B6D99}" type="presParOf" srcId="{CB3A7AA5-0FC3-4D88-A48E-0583CAC92FE8}" destId="{0D150373-C568-4CAB-B35B-8207C2551CBE}" srcOrd="4" destOrd="0" presId="urn:microsoft.com/office/officeart/2005/8/layout/StepDownProcess"/>
    <dgm:cxn modelId="{191416ED-71A7-49CF-88BC-10441E6D1236}" type="presParOf" srcId="{0D150373-C568-4CAB-B35B-8207C2551CBE}" destId="{215F8DC2-0B97-4F81-9541-179194B833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41E6-EC38-4161-A5A0-556A8344AC5A}">
      <dsp:nvSpPr>
        <dsp:cNvPr id="0" name=""/>
        <dsp:cNvSpPr/>
      </dsp:nvSpPr>
      <dsp:spPr>
        <a:xfrm>
          <a:off x="6305" y="0"/>
          <a:ext cx="3034770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9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main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kern="1200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argc, </a:t>
          </a:r>
          <a:r>
            <a:rPr lang="en-US" sz="900" kern="1200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char** 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argv) {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sz="900" kern="12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printf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900" kern="12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“Hello world”</a:t>
          </a: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);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ru-RU" sz="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095" y="25790"/>
        <a:ext cx="2983190" cy="828952"/>
      </dsp:txXfrm>
    </dsp:sp>
    <dsp:sp modelId="{8C3FC64F-A684-4A54-8169-787A20CE5E29}">
      <dsp:nvSpPr>
        <dsp:cNvPr id="0" name=""/>
        <dsp:cNvSpPr/>
      </dsp:nvSpPr>
      <dsp:spPr>
        <a:xfrm>
          <a:off x="3124443" y="259280"/>
          <a:ext cx="1085481" cy="361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smtClean="0"/>
            <a:t>компиляция</a:t>
          </a:r>
          <a:endParaRPr lang="ru-RU" sz="1400" kern="1200" dirty="0"/>
        </a:p>
      </dsp:txBody>
      <dsp:txXfrm>
        <a:off x="3124443" y="331674"/>
        <a:ext cx="976890" cy="217183"/>
      </dsp:txXfrm>
    </dsp:sp>
    <dsp:sp modelId="{8E39EB52-E254-4ABC-AEF2-14571D6D8F2F}">
      <dsp:nvSpPr>
        <dsp:cNvPr id="0" name=""/>
        <dsp:cNvSpPr/>
      </dsp:nvSpPr>
      <dsp:spPr>
        <a:xfrm>
          <a:off x="4256819" y="0"/>
          <a:ext cx="2857666" cy="880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101000010100010011110101101001011010101010111110</a:t>
          </a:r>
          <a:r>
            <a:rPr lang="en-US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11111000000101101010011100</a:t>
          </a:r>
          <a:endParaRPr lang="ru-RU" sz="1000" kern="1200" dirty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82609" y="25790"/>
        <a:ext cx="2806086" cy="828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A7814-392E-4CEF-88B8-62DA007AA05F}">
      <dsp:nvSpPr>
        <dsp:cNvPr id="0" name=""/>
        <dsp:cNvSpPr/>
      </dsp:nvSpPr>
      <dsp:spPr>
        <a:xfrm rot="5400000">
          <a:off x="1948607" y="563179"/>
          <a:ext cx="516992" cy="180275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334BE6-ACF8-4FAB-8082-B17AC276E167}">
      <dsp:nvSpPr>
        <dsp:cNvPr id="0" name=""/>
        <dsp:cNvSpPr/>
      </dsp:nvSpPr>
      <dsp:spPr>
        <a:xfrm>
          <a:off x="321827" y="139285"/>
          <a:ext cx="2586425" cy="10606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Исходный код</a:t>
          </a:r>
          <a:endParaRPr lang="en-US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import </a:t>
          </a:r>
          <a:r>
            <a:rPr lang="en-US" sz="1000" kern="12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(time.now())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/>
        </a:p>
      </dsp:txBody>
      <dsp:txXfrm>
        <a:off x="373611" y="191069"/>
        <a:ext cx="2482857" cy="957046"/>
      </dsp:txXfrm>
    </dsp:sp>
    <dsp:sp modelId="{28A97473-3973-4CCA-8A5D-307CD9A5C11E}">
      <dsp:nvSpPr>
        <dsp:cNvPr id="0" name=""/>
        <dsp:cNvSpPr/>
      </dsp:nvSpPr>
      <dsp:spPr>
        <a:xfrm>
          <a:off x="4469959" y="202411"/>
          <a:ext cx="879385" cy="68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9C448-4F32-4FB7-A5C6-572D5FB2BAA3}">
      <dsp:nvSpPr>
        <dsp:cNvPr id="0" name=""/>
        <dsp:cNvSpPr/>
      </dsp:nvSpPr>
      <dsp:spPr>
        <a:xfrm rot="5400000">
          <a:off x="5055431" y="1193176"/>
          <a:ext cx="482243" cy="19684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3DC7ED-13A1-4E50-84AA-A8F3BFFC528E}">
      <dsp:nvSpPr>
        <dsp:cNvPr id="0" name=""/>
        <dsp:cNvSpPr/>
      </dsp:nvSpPr>
      <dsp:spPr>
        <a:xfrm>
          <a:off x="3136492" y="1083459"/>
          <a:ext cx="2575301" cy="8463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Промежуточный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0 </a:t>
          </a: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LOAD_NAME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1 </a:t>
          </a:r>
          <a:r>
            <a:rPr lang="en-US" sz="1000" kern="12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LOAD_CONSTANT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0 (</a:t>
          </a:r>
          <a:r>
            <a:rPr lang="en-US" sz="1000" kern="12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</a:t>
          </a:r>
          <a:r>
            <a:rPr lang="en-US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endParaRPr lang="ru-RU" sz="1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177814" y="1124781"/>
        <a:ext cx="2492657" cy="763687"/>
      </dsp:txXfrm>
    </dsp:sp>
    <dsp:sp modelId="{A40B288B-1641-4B7D-AE8C-CF35F9D5C5DD}">
      <dsp:nvSpPr>
        <dsp:cNvPr id="0" name=""/>
        <dsp:cNvSpPr/>
      </dsp:nvSpPr>
      <dsp:spPr>
        <a:xfrm>
          <a:off x="5797428" y="1052494"/>
          <a:ext cx="879385" cy="68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8DC2-0B97-4F81-9541-179194B83308}">
      <dsp:nvSpPr>
        <dsp:cNvPr id="0" name=""/>
        <dsp:cNvSpPr/>
      </dsp:nvSpPr>
      <dsp:spPr>
        <a:xfrm>
          <a:off x="6298181" y="1715893"/>
          <a:ext cx="1754599" cy="8463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Машинный код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 smtClean="0">
            <a:solidFill>
              <a:srgbClr val="7030A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1010000101000100111101011010010110101</a:t>
          </a:r>
          <a:r>
            <a:rPr lang="en-US" sz="1000" kern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001</a:t>
          </a:r>
          <a:endParaRPr lang="ru-RU" sz="1000" kern="1200" dirty="0"/>
        </a:p>
      </dsp:txBody>
      <dsp:txXfrm>
        <a:off x="6339503" y="1757215"/>
        <a:ext cx="1671955" cy="76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795EF-B5F3-41B8-8955-C946C1B25F38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3F3F-0F8E-4901-95F3-ECC8D953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29FB-8832-4A27-994F-F3EDC38C352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7628-591A-41A7-9C34-6D80C5E12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3891" y="262760"/>
            <a:ext cx="10600722" cy="1980819"/>
          </a:xfrm>
        </p:spPr>
        <p:txBody>
          <a:bodyPr>
            <a:normAutofit fontScale="90000"/>
          </a:bodyPr>
          <a:lstStyle/>
          <a:p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«МОСКОВСКИЙ ГОСУДАРСТВЕННЫЙ ТЕХНОЛОГИЧЕСКИЙ УНИВЕРСИТЕТ «СТАНКИН»</a:t>
            </a:r>
            <a:b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(ФГБОУ ВО МГТУ «СТАНКИН»)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5821" y="4918840"/>
            <a:ext cx="5650820" cy="60838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Исполнитель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студент группы ИДБ-16-07,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Махмудов Б. Н.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8351" y="2028109"/>
            <a:ext cx="10228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3629" y="2137443"/>
            <a:ext cx="39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ИНСТИТУТ ИНФОРМАЦИОННЫХ СИСТЕМ И ТЕХНОЛОГИЙ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4413" y="2137442"/>
            <a:ext cx="33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Кафедра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178" y="3285627"/>
            <a:ext cx="7707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ИССЛЕДОВАНИЕ МЕТОДОВ ПОВЫШЕНИЯ ПРОИЗВОДИТЕЛЬНОСТИ СИСТЕМ ВЕБ-ШАБЛОНОВ И РАЗРАБОТКА СИСТЕМЫ ШАБЛОНИЗАЦИИ НА ИХ ОСНОВЕ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755821" y="5656386"/>
            <a:ext cx="5650820" cy="608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Научный руководитель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к.т.н., доцент, </a:t>
            </a:r>
            <a:r>
              <a:rPr 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Бумарин Д.П.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RESTFul </a:t>
            </a:r>
            <a:r>
              <a:rPr lang="ru-RU" dirty="0" smtClean="0"/>
              <a:t>веб-сервис шаблонизации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39612"/>
            <a:ext cx="8915400" cy="427771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dirty="0" smtClean="0"/>
              <a:t>REST</a:t>
            </a:r>
            <a:r>
              <a:rPr lang="en-US" sz="2000" dirty="0" smtClean="0"/>
              <a:t> – </a:t>
            </a:r>
            <a:r>
              <a:rPr lang="ru-RU" sz="2000" dirty="0" smtClean="0"/>
              <a:t>архитектурный </a:t>
            </a:r>
            <a:r>
              <a:rPr lang="ru-RU" sz="2000" dirty="0"/>
              <a:t>стиль взаимодействия компонентов распределённого приложения в сети. REST представляет собой согласованный набор ограничений, учитываемых при проектировании </a:t>
            </a:r>
            <a:r>
              <a:rPr lang="ru-RU" sz="2000" dirty="0" smtClean="0"/>
              <a:t>распределённой</a:t>
            </a:r>
            <a:r>
              <a:rPr lang="en-US" sz="2000" dirty="0" smtClean="0"/>
              <a:t> </a:t>
            </a:r>
            <a:r>
              <a:rPr lang="ru-RU" sz="2000" dirty="0" smtClean="0"/>
              <a:t>информационной системы. Веб-сервисы удовлетворяющие данным ограничениям называются </a:t>
            </a:r>
            <a:r>
              <a:rPr lang="en-US" sz="2000" dirty="0" smtClean="0"/>
              <a:t>RESTFul</a:t>
            </a:r>
            <a:r>
              <a:rPr lang="en-US" sz="2000" dirty="0"/>
              <a:t> </a:t>
            </a:r>
            <a:r>
              <a:rPr lang="ru-RU" sz="2000" dirty="0" smtClean="0"/>
              <a:t>сервисами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b="1" dirty="0" smtClean="0"/>
              <a:t>Преимущества </a:t>
            </a:r>
            <a:r>
              <a:rPr lang="en-US" b="1" dirty="0" smtClean="0"/>
              <a:t>REST: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стандартизованного протокола </a:t>
            </a:r>
            <a:r>
              <a:rPr lang="en-US" dirty="0" smtClean="0"/>
              <a:t>HTTP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Клиент-серверная архитектура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Простота масштабирования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 smtClean="0"/>
              <a:t>Наличие унифицированного интерфейса для всех возможностей сервиса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endParaRPr lang="ru-RU" b="1" dirty="0"/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35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1214"/>
          </a:xfrm>
        </p:spPr>
        <p:txBody>
          <a:bodyPr/>
          <a:lstStyle/>
          <a:p>
            <a:r>
              <a:rPr lang="ru-RU" dirty="0" smtClean="0"/>
              <a:t>Модель работы веб-сервиса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6" y="1660634"/>
            <a:ext cx="861848" cy="5780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6" y="2672253"/>
            <a:ext cx="861848" cy="5780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6" y="3683872"/>
            <a:ext cx="861848" cy="5780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6" y="5056319"/>
            <a:ext cx="861848" cy="578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1076" y="226989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Клиент 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31074" y="4293134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Клиент 3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1075" y="330177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Клиент 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8737" y="462761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…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31074" y="569898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Клиент </a:t>
            </a:r>
            <a:r>
              <a:rPr lang="en-US" sz="1200" dirty="0" smtClean="0"/>
              <a:t>N</a:t>
            </a:r>
            <a:r>
              <a:rPr lang="ru-RU" sz="1200" dirty="0" smtClean="0"/>
              <a:t> </a:t>
            </a:r>
            <a:endParaRPr lang="en-US" sz="1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77" y="2677934"/>
            <a:ext cx="1998174" cy="18016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55476" y="4503776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Сервис по</a:t>
            </a:r>
          </a:p>
          <a:p>
            <a:r>
              <a:rPr lang="ru-RU" sz="1400" dirty="0" smtClean="0"/>
              <a:t>шаблонизации</a:t>
            </a:r>
            <a:endParaRPr lang="en-US" sz="14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184633" y="1660634"/>
            <a:ext cx="0" cy="4176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199422" y="3291578"/>
            <a:ext cx="15753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3"/>
          </p:cNvCxnSpPr>
          <p:nvPr/>
        </p:nvCxnSpPr>
        <p:spPr>
          <a:xfrm>
            <a:off x="2592924" y="1949669"/>
            <a:ext cx="591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592924" y="2944744"/>
            <a:ext cx="591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596612" y="3885420"/>
            <a:ext cx="591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592924" y="5345354"/>
            <a:ext cx="591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9840" y="2856858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 </a:t>
            </a:r>
            <a:r>
              <a:rPr lang="ru-RU" sz="1600" dirty="0" smtClean="0"/>
              <a:t>Запросы</a:t>
            </a:r>
            <a:endParaRPr lang="en-US" sz="1600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08" y="1547558"/>
            <a:ext cx="1191343" cy="11949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21151" y="154755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API </a:t>
            </a:r>
            <a:r>
              <a:rPr lang="ru-RU" sz="1400" dirty="0" smtClean="0"/>
              <a:t>библиотеки </a:t>
            </a:r>
          </a:p>
          <a:p>
            <a:r>
              <a:rPr lang="ru-RU" sz="1400" dirty="0" smtClean="0"/>
              <a:t>шаблонизации</a:t>
            </a:r>
            <a:endParaRPr lang="en-US" sz="1400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65" y="3223243"/>
            <a:ext cx="1103586" cy="1051633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08" y="4845895"/>
            <a:ext cx="1318689" cy="991591"/>
          </a:xfrm>
          <a:prstGeom prst="rect">
            <a:avLst/>
          </a:prstGeom>
        </p:spPr>
      </p:pic>
      <p:cxnSp>
        <p:nvCxnSpPr>
          <p:cNvPr id="35" name="Прямая соединительная линия 34"/>
          <p:cNvCxnSpPr/>
          <p:nvPr/>
        </p:nvCxnSpPr>
        <p:spPr>
          <a:xfrm>
            <a:off x="7646274" y="1716574"/>
            <a:ext cx="0" cy="4176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28" idx="1"/>
          </p:cNvCxnSpPr>
          <p:nvPr/>
        </p:nvCxnSpPr>
        <p:spPr>
          <a:xfrm>
            <a:off x="7646274" y="2070778"/>
            <a:ext cx="683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646274" y="3731409"/>
            <a:ext cx="683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7646274" y="5239643"/>
            <a:ext cx="683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789192" y="3312272"/>
            <a:ext cx="8488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23964" y="3250323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База данных </a:t>
            </a:r>
          </a:p>
          <a:p>
            <a:r>
              <a:rPr lang="ru-RU" sz="1400" dirty="0" smtClean="0"/>
              <a:t>шаблонов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648497" y="4845895"/>
            <a:ext cx="1915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Статичные файлы </a:t>
            </a:r>
          </a:p>
          <a:p>
            <a:r>
              <a:rPr lang="ru-RU" sz="1400" dirty="0" smtClean="0"/>
              <a:t>пользовательского </a:t>
            </a:r>
          </a:p>
          <a:p>
            <a:r>
              <a:rPr lang="ru-RU" sz="1400" dirty="0" smtClean="0"/>
              <a:t>интерфейса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1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технологий для разработки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Серверная часть:</a:t>
            </a:r>
          </a:p>
          <a:p>
            <a:pPr lvl="1"/>
            <a:r>
              <a:rPr lang="ru-RU" sz="2000" dirty="0" smtClean="0"/>
              <a:t>Язык программирования</a:t>
            </a:r>
            <a:r>
              <a:rPr lang="en-US" sz="2000" dirty="0" smtClean="0"/>
              <a:t> </a:t>
            </a:r>
            <a:r>
              <a:rPr lang="en-US" sz="2000" b="1" dirty="0" smtClean="0"/>
              <a:t>Rust</a:t>
            </a:r>
          </a:p>
          <a:p>
            <a:pPr lvl="1"/>
            <a:r>
              <a:rPr lang="ru-RU" sz="2000" dirty="0" smtClean="0"/>
              <a:t>Библиотека асинхронного выполнения </a:t>
            </a:r>
            <a:r>
              <a:rPr lang="en-US" sz="2000" b="1" dirty="0" smtClean="0"/>
              <a:t>tokio</a:t>
            </a:r>
            <a:endParaRPr lang="ru-RU" sz="2000" b="1" dirty="0" smtClean="0"/>
          </a:p>
          <a:p>
            <a:pPr lvl="1"/>
            <a:r>
              <a:rPr lang="ru-RU" sz="2000" dirty="0" smtClean="0"/>
              <a:t>Библиотека шаблонизации </a:t>
            </a:r>
            <a:r>
              <a:rPr lang="en-US" sz="2000" b="1" dirty="0" smtClean="0"/>
              <a:t>tera</a:t>
            </a:r>
            <a:endParaRPr lang="en-US" sz="2000" dirty="0" smtClean="0"/>
          </a:p>
          <a:p>
            <a:r>
              <a:rPr lang="ru-RU" sz="2000" dirty="0" smtClean="0"/>
              <a:t>Клиентская часть:</a:t>
            </a:r>
          </a:p>
          <a:p>
            <a:pPr lvl="1"/>
            <a:r>
              <a:rPr lang="ru-RU" sz="2000" dirty="0" smtClean="0"/>
              <a:t>Любое приложение, способное совершать </a:t>
            </a:r>
            <a:r>
              <a:rPr lang="en-US" sz="2000" dirty="0" smtClean="0"/>
              <a:t>http </a:t>
            </a:r>
            <a:r>
              <a:rPr lang="ru-RU" sz="2000" dirty="0" smtClean="0"/>
              <a:t>запросы</a:t>
            </a:r>
          </a:p>
          <a:p>
            <a:pPr lvl="1"/>
            <a:r>
              <a:rPr lang="ru-RU" sz="2000" dirty="0" smtClean="0"/>
              <a:t>Графический пользовательский интерфейс:</a:t>
            </a:r>
          </a:p>
          <a:p>
            <a:pPr lvl="2"/>
            <a:r>
              <a:rPr lang="en-US" sz="2000" dirty="0" smtClean="0"/>
              <a:t>JavaScript framework Vue.js</a:t>
            </a:r>
          </a:p>
          <a:p>
            <a:pPr lvl="2"/>
            <a:r>
              <a:rPr lang="en-US" sz="2000" dirty="0" smtClean="0"/>
              <a:t>HTML </a:t>
            </a:r>
            <a:r>
              <a:rPr lang="ru-RU" sz="2000" dirty="0" smtClean="0"/>
              <a:t>и </a:t>
            </a:r>
            <a:r>
              <a:rPr lang="en-US" sz="2000" dirty="0" smtClean="0"/>
              <a:t>CS</a:t>
            </a:r>
            <a:r>
              <a:rPr lang="en-US" sz="2000" dirty="0"/>
              <a:t>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5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компонентов веб-сервиса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15" y="1443523"/>
            <a:ext cx="9431996" cy="3900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072615" y="5517931"/>
            <a:ext cx="4506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Процессор: </a:t>
            </a:r>
            <a:r>
              <a:rPr lang="en-US" sz="1400" dirty="0" smtClean="0"/>
              <a:t>Intel KabyLake 2</a:t>
            </a:r>
            <a:r>
              <a:rPr lang="ru-RU" sz="1400" dirty="0" smtClean="0"/>
              <a:t> Гц</a:t>
            </a:r>
          </a:p>
          <a:p>
            <a:r>
              <a:rPr lang="ru-RU" sz="1400" dirty="0" smtClean="0"/>
              <a:t>Память: </a:t>
            </a:r>
            <a:r>
              <a:rPr lang="en-US" sz="1400" dirty="0" smtClean="0"/>
              <a:t>DDR4 2</a:t>
            </a:r>
            <a:r>
              <a:rPr lang="ru-RU" sz="1400" dirty="0" smtClean="0"/>
              <a:t> Гб</a:t>
            </a:r>
          </a:p>
          <a:p>
            <a:r>
              <a:rPr lang="ru-RU" sz="1400" dirty="0" smtClean="0"/>
              <a:t>Расположение сервера: Стокгольм, Швеция</a:t>
            </a:r>
          </a:p>
          <a:p>
            <a:r>
              <a:rPr lang="ru-RU" sz="1400" dirty="0" smtClean="0"/>
              <a:t>Расположение клиента: Франкфурт, Германия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7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66345"/>
            <a:ext cx="7543800" cy="3971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92924" y="5434174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системы в момент пиковой нагрузки</a:t>
            </a:r>
          </a:p>
          <a:p>
            <a:r>
              <a:rPr lang="ru-RU" dirty="0" smtClean="0"/>
              <a:t>в 50 одновременных подключений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82263"/>
            <a:ext cx="7567449" cy="4151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2405" y="5433848"/>
            <a:ext cx="4467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Процессор: </a:t>
            </a:r>
            <a:r>
              <a:rPr lang="en-US" sz="1400" dirty="0" smtClean="0"/>
              <a:t>Intel KabyLake 2</a:t>
            </a:r>
            <a:r>
              <a:rPr lang="ru-RU" sz="1400" dirty="0" smtClean="0"/>
              <a:t> Гц</a:t>
            </a:r>
          </a:p>
          <a:p>
            <a:r>
              <a:rPr lang="ru-RU" sz="1400" dirty="0" smtClean="0"/>
              <a:t>Память: </a:t>
            </a:r>
            <a:r>
              <a:rPr lang="en-US" sz="1400" dirty="0" smtClean="0"/>
              <a:t>DDR4 2</a:t>
            </a:r>
            <a:r>
              <a:rPr lang="ru-RU" sz="1400" dirty="0" smtClean="0"/>
              <a:t> Гб</a:t>
            </a:r>
          </a:p>
          <a:p>
            <a:r>
              <a:rPr lang="ru-RU" sz="1400" dirty="0" smtClean="0"/>
              <a:t>Расположение сервера: Стокгольм, Швеция</a:t>
            </a:r>
          </a:p>
          <a:p>
            <a:r>
              <a:rPr lang="ru-RU" sz="1400" dirty="0" smtClean="0"/>
              <a:t>Расположение клиента: Штат Вирджиния, США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6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2235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32" y="1366345"/>
            <a:ext cx="7543800" cy="3971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2924" y="5434174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системы в момент пиковой нагрузки</a:t>
            </a:r>
          </a:p>
          <a:p>
            <a:r>
              <a:rPr lang="ru-RU" dirty="0" smtClean="0"/>
              <a:t>в 550 одновременных подключений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0921" y="669471"/>
            <a:ext cx="880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Структура презентации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285" y="1567543"/>
            <a:ext cx="9535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решения проблемы производительности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Проектирование системы веб-шаблонов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Выбранные инструменты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Результаты разработки / Тесты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62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8460" y="1061025"/>
            <a:ext cx="983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 система, в состав которой входят три элемента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3" y="2610000"/>
            <a:ext cx="5547092" cy="3611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64" y="268217"/>
            <a:ext cx="68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892" y="1686670"/>
            <a:ext cx="559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Источника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JSON, база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Шаблонизатор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460" y="5061857"/>
            <a:ext cx="4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Шаблонизатор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комбинирует данные и веб-шаблоны для массовой генерации веб-документов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007" y="1044185"/>
            <a:ext cx="8337835" cy="53497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4979" y="220436"/>
            <a:ext cx="1122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Принцип работы системы веб-шаблонов (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IDEF0)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6429" y="538843"/>
            <a:ext cx="851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Актуальность работы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684" y="1420586"/>
            <a:ext cx="104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Существующие популярные системы веб-шаблонов не ресурсоэффективные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Они являются частью более сложных фреймворков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производительной и удобной в использовании системы веб-шаблонов позволит сэкономить как вычислительные, так и трудовые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6849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785" y="359229"/>
            <a:ext cx="1043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Цели и задачи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188" y="1143000"/>
            <a:ext cx="10115550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Цель исследования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 методов повышения производительности систем веб-шаблонов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исследования:  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Производительность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 веб-шаблонов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Методы исследования: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системный анализ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функциональное моделирование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архитектурный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Основные проблемы производительности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971" y="1469571"/>
            <a:ext cx="8874579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интерпретируемых языков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Наличие механизмов сборки мусора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кеширования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Простой вычислительных ресурсов: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Однопоточный исполнение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Синхронное исполнение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4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1733061" y="1216731"/>
            <a:ext cx="9565054" cy="4498269"/>
            <a:chOff x="1733061" y="1216731"/>
            <a:chExt cx="9565054" cy="4498269"/>
          </a:xfrm>
        </p:grpSpPr>
        <p:graphicFrame>
          <p:nvGraphicFramePr>
            <p:cNvPr id="4" name="Схема 3"/>
            <p:cNvGraphicFramePr/>
            <p:nvPr>
              <p:extLst>
                <p:ext uri="{D42A27DB-BD31-4B8C-83A1-F6EECF244321}">
                  <p14:modId xmlns:p14="http://schemas.microsoft.com/office/powerpoint/2010/main" val="1229570835"/>
                </p:ext>
              </p:extLst>
            </p:nvPr>
          </p:nvGraphicFramePr>
          <p:xfrm>
            <a:off x="2032000" y="1216731"/>
            <a:ext cx="7120792" cy="8805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Схема 6"/>
            <p:cNvGraphicFramePr/>
            <p:nvPr>
              <p:extLst>
                <p:ext uri="{D42A27DB-BD31-4B8C-83A1-F6EECF244321}">
                  <p14:modId xmlns:p14="http://schemas.microsoft.com/office/powerpoint/2010/main" val="524577689"/>
                </p:ext>
              </p:extLst>
            </p:nvPr>
          </p:nvGraphicFramePr>
          <p:xfrm>
            <a:off x="1733061" y="3049628"/>
            <a:ext cx="9565054" cy="26653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09192" y="4466493"/>
              <a:ext cx="135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интерпретация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2008" y="5161085"/>
              <a:ext cx="1406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трансляция</a:t>
              </a:r>
              <a:endParaRPr lang="en-US" sz="1400" dirty="0"/>
            </a:p>
          </p:txBody>
        </p:sp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92" y="2157461"/>
              <a:ext cx="1805925" cy="1784333"/>
            </a:xfrm>
            <a:prstGeom prst="rect">
              <a:avLst/>
            </a:prstGeom>
          </p:spPr>
        </p:pic>
        <p:cxnSp>
          <p:nvCxnSpPr>
            <p:cNvPr id="12" name="Соединительная линия уступом 11"/>
            <p:cNvCxnSpPr/>
            <p:nvPr/>
          </p:nvCxnSpPr>
          <p:spPr>
            <a:xfrm>
              <a:off x="7642267" y="2097263"/>
              <a:ext cx="1510525" cy="952364"/>
            </a:xfrm>
            <a:prstGeom prst="bentConnector3">
              <a:avLst>
                <a:gd name="adj1" fmla="val 34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14"/>
            <p:cNvCxnSpPr>
              <a:endCxn id="10" idx="1"/>
            </p:cNvCxnSpPr>
            <p:nvPr/>
          </p:nvCxnSpPr>
          <p:spPr>
            <a:xfrm rot="16200000" flipV="1">
              <a:off x="8344976" y="3857444"/>
              <a:ext cx="1724642" cy="109010"/>
            </a:xfrm>
            <a:prstGeom prst="bentConnector4">
              <a:avLst>
                <a:gd name="adj1" fmla="val 24135"/>
                <a:gd name="adj2" fmla="val 143889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42267" y="2680296"/>
              <a:ext cx="15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исполнение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2660" y="335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Компиляция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 </a:t>
            </a:r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Интерпретация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484182" y="1433956"/>
            <a:ext cx="9333496" cy="4351382"/>
            <a:chOff x="2196661" y="1849822"/>
            <a:chExt cx="8387255" cy="396240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96661" y="1849822"/>
              <a:ext cx="8387255" cy="3962400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2412122" y="2102069"/>
              <a:ext cx="5696608" cy="2112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Процессор 1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8282152" y="2112578"/>
              <a:ext cx="1975943" cy="20915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2</a:t>
              </a:r>
              <a:endParaRPr lang="en-US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427889" y="4466895"/>
              <a:ext cx="3867806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</a:t>
              </a:r>
              <a:r>
                <a:rPr lang="ru-RU" dirty="0" smtClean="0"/>
                <a:t>3</a:t>
              </a:r>
              <a:endParaRPr lang="en-US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6526924" y="4466895"/>
              <a:ext cx="3731172" cy="10825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Процессор 4</a:t>
              </a:r>
              <a:endParaRPr lang="en-US" dirty="0"/>
            </a:p>
          </p:txBody>
        </p:sp>
        <p:sp>
          <p:nvSpPr>
            <p:cNvPr id="11" name="Блок-схема: альтернативный процесс 10"/>
            <p:cNvSpPr/>
            <p:nvPr/>
          </p:nvSpPr>
          <p:spPr>
            <a:xfrm>
              <a:off x="2822026" y="2690647"/>
              <a:ext cx="3799490" cy="128226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Загрузка шаблона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Лексический 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Синтаксический </a:t>
              </a:r>
              <a:r>
                <a:rPr lang="ru-RU" dirty="0"/>
                <a:t>анализ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Генерация веб-документа</a:t>
              </a:r>
              <a:endParaRPr lang="en-US" dirty="0"/>
            </a:p>
          </p:txBody>
        </p:sp>
        <p:sp>
          <p:nvSpPr>
            <p:cNvPr id="12" name="Блок-схема: альтернативный процесс 11"/>
            <p:cNvSpPr/>
            <p:nvPr/>
          </p:nvSpPr>
          <p:spPr>
            <a:xfrm>
              <a:off x="3145219" y="4987158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3" name="Блок-схема: альтернативный процесс 12"/>
            <p:cNvSpPr/>
            <p:nvPr/>
          </p:nvSpPr>
          <p:spPr>
            <a:xfrm>
              <a:off x="7165426" y="4987157"/>
              <a:ext cx="2667001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Ожидаю задач …</a:t>
              </a:r>
              <a:endParaRPr lang="en-US" dirty="0"/>
            </a:p>
          </p:txBody>
        </p:sp>
        <p:sp>
          <p:nvSpPr>
            <p:cNvPr id="14" name="Блок-схема: альтернативный процесс 13"/>
            <p:cNvSpPr/>
            <p:nvPr/>
          </p:nvSpPr>
          <p:spPr>
            <a:xfrm>
              <a:off x="9038895" y="2953405"/>
              <a:ext cx="462455" cy="378373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/>
                <a:t>…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6621" y="400050"/>
            <a:ext cx="100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Простой вычислительных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448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473</Words>
  <Application>Microsoft Office PowerPoint</Application>
  <PresentationFormat>Широкоэкранный</PresentationFormat>
  <Paragraphs>130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Тема Office</vt:lpstr>
      <vt:lpstr>ФЕДЕРАЛЬНОЕ ГОСУДАРСТВЕННОЕ БЮДЖЕТНОЕ ОБРАЗОВАТЕЛЬНОЕ УЧРЕЖДЕНИЕ ВЫСШЕГО ОБРАЗОВАНИЯ  «МОСКОВСКИЙ ГОСУДАРСТВЕННЫЙ ТЕХНОЛОГИЧЕСКИЙ УНИВЕРСИТЕТ «СТАНКИН» (ФГБОУ ВО МГТУ «СТАНКИН»)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RESTFul веб-сервис шаблонизации</vt:lpstr>
      <vt:lpstr>Модель работы веб-сервиса</vt:lpstr>
      <vt:lpstr>Выбор технологий для разработки</vt:lpstr>
      <vt:lpstr>Реализация компонентов веб-сервиса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</vt:vector>
  </TitlesOfParts>
  <Company>Частное лицо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49</cp:revision>
  <dcterms:created xsi:type="dcterms:W3CDTF">2020-03-24T09:49:16Z</dcterms:created>
  <dcterms:modified xsi:type="dcterms:W3CDTF">2020-05-27T20:40:42Z</dcterms:modified>
</cp:coreProperties>
</file>