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262" r:id="rId6"/>
    <p:sldId id="275" r:id="rId7"/>
    <p:sldId id="268" r:id="rId8"/>
    <p:sldId id="276" r:id="rId9"/>
    <p:sldId id="269" r:id="rId10"/>
    <p:sldId id="278" r:id="rId11"/>
    <p:sldId id="273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ur" initials="b" lastIdx="3" clrIdx="0">
    <p:extLst>
      <p:ext uri="{19B8F6BF-5375-455C-9EA6-DF929625EA0E}">
        <p15:presenceInfo xmlns:p15="http://schemas.microsoft.com/office/powerpoint/2012/main" userId="bo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70" d="100"/>
          <a:sy n="70" d="100"/>
        </p:scale>
        <p:origin x="262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2177" custLinFactNeighborX="-100000" custLinFactNeighborY="14500"/>
      <dgm:spPr/>
    </dgm:pt>
    <dgm:pt modelId="{4B334BE6-ACF8-4FAB-8082-B17AC276E167}" type="pres">
      <dgm:prSet presAssocID="{47308C15-BB5E-4FAE-88A7-842E9B55661B}" presName="ParentText" presStyleLbl="node1" presStyleIdx="0" presStyleCnt="3" custScaleX="150445" custScaleY="97921" custLinFactX="-91295" custLinFactNeighborX="-100000" custLinFactNeighborY="174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1143" custLinFactNeighborY="-3668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2811" custLinFactNeighborY="42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51621" custLinFactX="7314" custLinFactNeighborX="100000" custLinFactNeighborY="-46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628196" y="432209"/>
          <a:ext cx="540599" cy="18850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229718" y="169621"/>
          <a:ext cx="1902093" cy="866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72028" y="211931"/>
        <a:ext cx="1817473" cy="781958"/>
      </dsp:txXfrm>
    </dsp:sp>
    <dsp:sp modelId="{28A97473-3973-4CCA-8A5D-307CD9A5C11E}">
      <dsp:nvSpPr>
        <dsp:cNvPr id="0" name=""/>
        <dsp:cNvSpPr/>
      </dsp:nvSpPr>
      <dsp:spPr>
        <a:xfrm>
          <a:off x="4231486" y="90183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4955983" y="1098003"/>
          <a:ext cx="504264" cy="20583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029919" y="932257"/>
          <a:ext cx="2692895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73128" y="975466"/>
        <a:ext cx="2606477" cy="798559"/>
      </dsp:txXfrm>
    </dsp:sp>
    <dsp:sp modelId="{A40B288B-1641-4B7D-AE8C-CF35F9D5C5DD}">
      <dsp:nvSpPr>
        <dsp:cNvPr id="0" name=""/>
        <dsp:cNvSpPr/>
      </dsp:nvSpPr>
      <dsp:spPr>
        <a:xfrm>
          <a:off x="5802649" y="979084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405733" y="1724643"/>
          <a:ext cx="1916962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kern="1200" dirty="0"/>
        </a:p>
      </dsp:txBody>
      <dsp:txXfrm>
        <a:off x="6448942" y="1767852"/>
        <a:ext cx="1830544" cy="79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53" y="983849"/>
            <a:ext cx="9450875" cy="4898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1453" y="622804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на демонстративную версию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5" y="994244"/>
            <a:ext cx="107588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веб-шаблонов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Поставленные задачи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принципы функционирования систем веб-шаблонов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решения для выявления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наиболее распространённых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причины возникновения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проблем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Разработать методы для устранения проблем с производительностью, либо их смягчения.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разработанные методы на практике, разработав высокопроизводительную систему веб-шаблонов.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2859311194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425247530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954549" y="4382314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9702" y="5121181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идиомы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LFU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(параллельного) исполнения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258" y="224849"/>
            <a:ext cx="104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 IDEF0 модели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72" y="999801"/>
            <a:ext cx="8925275" cy="550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443</Words>
  <Application>Microsoft Office PowerPoint</Application>
  <PresentationFormat>Широкоэкранный</PresentationFormat>
  <Paragraphs>100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74</cp:revision>
  <dcterms:created xsi:type="dcterms:W3CDTF">2020-03-24T09:49:16Z</dcterms:created>
  <dcterms:modified xsi:type="dcterms:W3CDTF">2020-06-18T16:20:24Z</dcterms:modified>
</cp:coreProperties>
</file>