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21"/>
  </p:notesMasterIdLst>
  <p:sldIdLst>
    <p:sldId id="256" r:id="rId2"/>
    <p:sldId id="257" r:id="rId3"/>
    <p:sldId id="259" r:id="rId4"/>
    <p:sldId id="263" r:id="rId5"/>
    <p:sldId id="260" r:id="rId6"/>
    <p:sldId id="258" r:id="rId7"/>
    <p:sldId id="261" r:id="rId8"/>
    <p:sldId id="262" r:id="rId9"/>
    <p:sldId id="266" r:id="rId10"/>
    <p:sldId id="275" r:id="rId11"/>
    <p:sldId id="267" r:id="rId12"/>
    <p:sldId id="268" r:id="rId13"/>
    <p:sldId id="276" r:id="rId14"/>
    <p:sldId id="269" r:id="rId15"/>
    <p:sldId id="278" r:id="rId16"/>
    <p:sldId id="273" r:id="rId17"/>
    <p:sldId id="272" r:id="rId18"/>
    <p:sldId id="277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A30B2-DA5B-4025-881A-D6C5384C4BA1}" type="doc">
      <dgm:prSet loTypeId="urn:microsoft.com/office/officeart/2005/8/layout/process1" loCatId="process" qsTypeId="urn:microsoft.com/office/officeart/2005/8/quickstyle/simple2" qsCatId="simple" csTypeId="urn:microsoft.com/office/officeart/2005/8/colors/accent0_2" csCatId="mainScheme" phldr="1"/>
      <dgm:spPr/>
    </dgm:pt>
    <dgm:pt modelId="{C2609D12-A26A-499B-8D2A-C3646C927C01}">
      <dgm:prSet phldrT="[Текст]" custT="1"/>
      <dgm:spPr/>
      <dgm:t>
        <a:bodyPr/>
        <a:lstStyle/>
        <a:p>
          <a:pPr algn="l"/>
          <a:r>
            <a:rPr lang="ru-RU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  <a:endParaRPr lang="en-US" sz="10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endParaRPr lang="ru-RU" sz="10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r>
            <a:rPr lang="en-US" sz="9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9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main</a:t>
          </a:r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9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 argc, </a:t>
          </a:r>
          <a:r>
            <a:rPr lang="en-US" sz="9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char** </a:t>
          </a:r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argv) {</a:t>
          </a:r>
        </a:p>
        <a:p>
          <a:pPr algn="l"/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9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printf</a:t>
          </a:r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9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“Hello world”</a:t>
          </a:r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);</a:t>
          </a:r>
        </a:p>
        <a:p>
          <a:pPr algn="l"/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ru-RU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6010D2-9DDF-408F-9878-749B6740C7B3}" type="parTrans" cxnId="{989DD581-AF43-4BA3-BE3F-E079936D8403}">
      <dgm:prSet/>
      <dgm:spPr/>
      <dgm:t>
        <a:bodyPr/>
        <a:lstStyle/>
        <a:p>
          <a:endParaRPr lang="ru-RU"/>
        </a:p>
      </dgm:t>
    </dgm:pt>
    <dgm:pt modelId="{A51F1C03-2D2F-4C7D-94D5-B7AD08E17170}" type="sibTrans" cxnId="{989DD581-AF43-4BA3-BE3F-E079936D8403}">
      <dgm:prSet/>
      <dgm:spPr>
        <a:solidFill>
          <a:schemeClr val="accent3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 smtClean="0"/>
            <a:t>компиляция</a:t>
          </a:r>
          <a:endParaRPr lang="ru-RU" dirty="0"/>
        </a:p>
      </dgm:t>
    </dgm:pt>
    <dgm:pt modelId="{E73E64D0-2783-48B2-80CF-2F023DD1A18E}">
      <dgm:prSet phldrT="[Текст]" custT="1"/>
      <dgm:spPr/>
      <dgm:t>
        <a:bodyPr/>
        <a:lstStyle/>
        <a:p>
          <a:pPr algn="l"/>
          <a:r>
            <a:rPr lang="ru-RU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</a:p>
        <a:p>
          <a:pPr algn="l"/>
          <a:endParaRPr lang="ru-RU" sz="10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r>
            <a:rPr lang="ru-RU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101000010100010011110101101001011010101010111110</a:t>
          </a:r>
          <a:r>
            <a: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11111000000101101010011100</a:t>
          </a:r>
          <a:endParaRPr lang="ru-RU" sz="1000" dirty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E4B2A57-38D3-41B8-A838-293B49CEFCC2}" type="parTrans" cxnId="{7DE26809-DA91-45F2-B75C-FD2047EC5C6F}">
      <dgm:prSet/>
      <dgm:spPr/>
      <dgm:t>
        <a:bodyPr/>
        <a:lstStyle/>
        <a:p>
          <a:endParaRPr lang="ru-RU"/>
        </a:p>
      </dgm:t>
    </dgm:pt>
    <dgm:pt modelId="{512E929D-D900-4D07-B5D2-A68BBD682CA0}" type="sibTrans" cxnId="{7DE26809-DA91-45F2-B75C-FD2047EC5C6F}">
      <dgm:prSet/>
      <dgm:spPr/>
      <dgm:t>
        <a:bodyPr/>
        <a:lstStyle/>
        <a:p>
          <a:endParaRPr lang="ru-RU"/>
        </a:p>
      </dgm:t>
    </dgm:pt>
    <dgm:pt modelId="{508CF8F4-B292-4D75-8342-62DCC8FAFC12}" type="pres">
      <dgm:prSet presAssocID="{2C3A30B2-DA5B-4025-881A-D6C5384C4BA1}" presName="Name0" presStyleCnt="0">
        <dgm:presLayoutVars>
          <dgm:dir/>
          <dgm:resizeHandles val="exact"/>
        </dgm:presLayoutVars>
      </dgm:prSet>
      <dgm:spPr/>
    </dgm:pt>
    <dgm:pt modelId="{FD4E41E6-EC38-4161-A5A0-556A8344AC5A}" type="pres">
      <dgm:prSet presAssocID="{C2609D12-A26A-499B-8D2A-C3646C927C01}" presName="node" presStyleLbl="node1" presStyleIdx="0" presStyleCnt="2" custScaleX="998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3FC64F-A684-4A54-8169-787A20CE5E29}" type="pres">
      <dgm:prSet presAssocID="{A51F1C03-2D2F-4C7D-94D5-B7AD08E17170}" presName="sibTrans" presStyleLbl="sibTrans2D1" presStyleIdx="0" presStyleCnt="1" custScaleX="168463" custScaleY="48022"/>
      <dgm:spPr/>
      <dgm:t>
        <a:bodyPr/>
        <a:lstStyle/>
        <a:p>
          <a:endParaRPr lang="ru-RU"/>
        </a:p>
      </dgm:t>
    </dgm:pt>
    <dgm:pt modelId="{C81CF859-D0D8-4680-9A2A-8CF27410BEDD}" type="pres">
      <dgm:prSet presAssocID="{A51F1C03-2D2F-4C7D-94D5-B7AD08E17170}" presName="connectorText" presStyleLbl="sibTrans2D1" presStyleIdx="0" presStyleCnt="1"/>
      <dgm:spPr/>
      <dgm:t>
        <a:bodyPr/>
        <a:lstStyle/>
        <a:p>
          <a:endParaRPr lang="ru-RU"/>
        </a:p>
      </dgm:t>
    </dgm:pt>
    <dgm:pt modelId="{8E39EB52-E254-4ABC-AEF2-14571D6D8F2F}" type="pres">
      <dgm:prSet presAssocID="{E73E64D0-2783-48B2-80CF-2F023DD1A18E}" presName="node" presStyleLbl="node1" presStyleIdx="1" presStyleCnt="2" custScaleX="9402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51EBD0A-BC04-41CF-A58D-3ADD9EC705F5}" type="presOf" srcId="{E73E64D0-2783-48B2-80CF-2F023DD1A18E}" destId="{8E39EB52-E254-4ABC-AEF2-14571D6D8F2F}" srcOrd="0" destOrd="0" presId="urn:microsoft.com/office/officeart/2005/8/layout/process1"/>
    <dgm:cxn modelId="{7DE26809-DA91-45F2-B75C-FD2047EC5C6F}" srcId="{2C3A30B2-DA5B-4025-881A-D6C5384C4BA1}" destId="{E73E64D0-2783-48B2-80CF-2F023DD1A18E}" srcOrd="1" destOrd="0" parTransId="{6E4B2A57-38D3-41B8-A838-293B49CEFCC2}" sibTransId="{512E929D-D900-4D07-B5D2-A68BBD682CA0}"/>
    <dgm:cxn modelId="{F4162ABF-3592-49E9-B0C6-EC3004BADF19}" type="presOf" srcId="{2C3A30B2-DA5B-4025-881A-D6C5384C4BA1}" destId="{508CF8F4-B292-4D75-8342-62DCC8FAFC12}" srcOrd="0" destOrd="0" presId="urn:microsoft.com/office/officeart/2005/8/layout/process1"/>
    <dgm:cxn modelId="{EEC7EBD5-FA52-49B1-9862-7D1CA4187E6F}" type="presOf" srcId="{A51F1C03-2D2F-4C7D-94D5-B7AD08E17170}" destId="{C81CF859-D0D8-4680-9A2A-8CF27410BEDD}" srcOrd="1" destOrd="0" presId="urn:microsoft.com/office/officeart/2005/8/layout/process1"/>
    <dgm:cxn modelId="{989DD581-AF43-4BA3-BE3F-E079936D8403}" srcId="{2C3A30B2-DA5B-4025-881A-D6C5384C4BA1}" destId="{C2609D12-A26A-499B-8D2A-C3646C927C01}" srcOrd="0" destOrd="0" parTransId="{846010D2-9DDF-408F-9878-749B6740C7B3}" sibTransId="{A51F1C03-2D2F-4C7D-94D5-B7AD08E17170}"/>
    <dgm:cxn modelId="{70C1F543-6E2A-4446-98A4-93552A71BD4E}" type="presOf" srcId="{A51F1C03-2D2F-4C7D-94D5-B7AD08E17170}" destId="{8C3FC64F-A684-4A54-8169-787A20CE5E29}" srcOrd="0" destOrd="0" presId="urn:microsoft.com/office/officeart/2005/8/layout/process1"/>
    <dgm:cxn modelId="{D2426D91-13A1-49EA-BE42-F1BEAC1A73FB}" type="presOf" srcId="{C2609D12-A26A-499B-8D2A-C3646C927C01}" destId="{FD4E41E6-EC38-4161-A5A0-556A8344AC5A}" srcOrd="0" destOrd="0" presId="urn:microsoft.com/office/officeart/2005/8/layout/process1"/>
    <dgm:cxn modelId="{2278E25B-4541-4197-BD45-53306B02216F}" type="presParOf" srcId="{508CF8F4-B292-4D75-8342-62DCC8FAFC12}" destId="{FD4E41E6-EC38-4161-A5A0-556A8344AC5A}" srcOrd="0" destOrd="0" presId="urn:microsoft.com/office/officeart/2005/8/layout/process1"/>
    <dgm:cxn modelId="{C144615E-2679-4871-B566-1ABB7CB56C7E}" type="presParOf" srcId="{508CF8F4-B292-4D75-8342-62DCC8FAFC12}" destId="{8C3FC64F-A684-4A54-8169-787A20CE5E29}" srcOrd="1" destOrd="0" presId="urn:microsoft.com/office/officeart/2005/8/layout/process1"/>
    <dgm:cxn modelId="{25D3E7F8-A153-4CBB-A857-D7FEB2FEA689}" type="presParOf" srcId="{8C3FC64F-A684-4A54-8169-787A20CE5E29}" destId="{C81CF859-D0D8-4680-9A2A-8CF27410BEDD}" srcOrd="0" destOrd="0" presId="urn:microsoft.com/office/officeart/2005/8/layout/process1"/>
    <dgm:cxn modelId="{343B2CFE-66CC-44CF-9EC5-31BE398CB61F}" type="presParOf" srcId="{508CF8F4-B292-4D75-8342-62DCC8FAFC12}" destId="{8E39EB52-E254-4ABC-AEF2-14571D6D8F2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0F944D-D2E6-493C-BFF5-077B07E43A4C}" type="doc">
      <dgm:prSet loTypeId="urn:microsoft.com/office/officeart/2005/8/layout/StepDownProcess" loCatId="process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47308C15-BB5E-4FAE-88A7-842E9B55661B}">
      <dgm:prSet phldrT="[Текст]" custT="1"/>
      <dgm:spPr/>
      <dgm:t>
        <a:bodyPr/>
        <a:lstStyle/>
        <a:p>
          <a:pPr algn="l"/>
          <a:r>
            <a:rPr lang="ru-RU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  <a:endParaRPr lang="en-US" sz="10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endParaRPr lang="ru-RU" sz="10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r>
            <a:rPr lang="en-US" sz="10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import </a:t>
          </a:r>
          <a:r>
            <a:rPr lang="en-US" sz="10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</a:p>
        <a:p>
          <a:pPr algn="l"/>
          <a:r>
            <a:rPr lang="en-US" sz="10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(time.now())</a:t>
          </a:r>
        </a:p>
        <a:p>
          <a:pPr algn="l"/>
          <a:endParaRPr lang="ru-RU" sz="1000" dirty="0"/>
        </a:p>
      </dgm:t>
    </dgm:pt>
    <dgm:pt modelId="{0E7A540E-64FA-4B45-9C3E-C902F237979E}" type="parTrans" cxnId="{6A28C670-311D-4748-8A2E-FF5B98881353}">
      <dgm:prSet/>
      <dgm:spPr/>
      <dgm:t>
        <a:bodyPr/>
        <a:lstStyle/>
        <a:p>
          <a:endParaRPr lang="ru-RU"/>
        </a:p>
      </dgm:t>
    </dgm:pt>
    <dgm:pt modelId="{2155A3E6-9066-461A-B914-93103CD825B0}" type="sibTrans" cxnId="{6A28C670-311D-4748-8A2E-FF5B98881353}">
      <dgm:prSet/>
      <dgm:spPr/>
      <dgm:t>
        <a:bodyPr/>
        <a:lstStyle/>
        <a:p>
          <a:endParaRPr lang="ru-RU"/>
        </a:p>
      </dgm:t>
    </dgm:pt>
    <dgm:pt modelId="{28E0CA74-4406-4E0A-B138-A97164140C6A}">
      <dgm:prSet phldrT="[Текст]" custT="1"/>
      <dgm:spPr/>
      <dgm:t>
        <a:bodyPr/>
        <a:lstStyle/>
        <a:p>
          <a:pPr algn="l"/>
          <a:r>
            <a:rPr lang="ru-RU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Промежуточный код</a:t>
          </a:r>
        </a:p>
        <a:p>
          <a:pPr algn="l"/>
          <a:r>
            <a:rPr lang="ru-RU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0 </a:t>
          </a:r>
          <a:r>
            <a:rPr lang="en-US" sz="10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LOAD_NAME</a:t>
          </a:r>
          <a:r>
            <a:rPr lang="en-US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0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</a:p>
        <a:p>
          <a:pPr algn="l"/>
          <a:r>
            <a:rPr lang="en-US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1 </a:t>
          </a:r>
          <a:r>
            <a:rPr lang="en-US" sz="10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LOAD_CONSTANT</a:t>
          </a:r>
          <a:r>
            <a:rPr lang="en-US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0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  <a:r>
            <a:rPr lang="en-US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endParaRPr lang="ru-RU" sz="10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BDBECCA-F78A-47F0-AFD0-E004109F581E}" type="parTrans" cxnId="{9B7563AE-4471-4E6F-93C4-E67476E4EB59}">
      <dgm:prSet/>
      <dgm:spPr/>
      <dgm:t>
        <a:bodyPr/>
        <a:lstStyle/>
        <a:p>
          <a:endParaRPr lang="ru-RU"/>
        </a:p>
      </dgm:t>
    </dgm:pt>
    <dgm:pt modelId="{797858ED-E92D-48EE-80EA-E9FB6609C2B3}" type="sibTrans" cxnId="{9B7563AE-4471-4E6F-93C4-E67476E4EB59}">
      <dgm:prSet/>
      <dgm:spPr/>
      <dgm:t>
        <a:bodyPr/>
        <a:lstStyle/>
        <a:p>
          <a:endParaRPr lang="ru-RU"/>
        </a:p>
      </dgm:t>
    </dgm:pt>
    <dgm:pt modelId="{A8F932AA-A515-4A3C-83CC-293F6EB04442}">
      <dgm:prSet phldrT="[Текст]" custT="1"/>
      <dgm:spPr/>
      <dgm:t>
        <a:bodyPr/>
        <a:lstStyle/>
        <a:p>
          <a:pPr algn="l"/>
          <a:r>
            <a:rPr lang="ru-RU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</a:p>
        <a:p>
          <a:pPr algn="l"/>
          <a:endParaRPr lang="ru-RU" sz="10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r>
            <a:rPr lang="ru-RU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</a:t>
          </a:r>
          <a:r>
            <a: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001</a:t>
          </a:r>
          <a:endParaRPr lang="ru-RU" sz="1000" dirty="0"/>
        </a:p>
      </dgm:t>
    </dgm:pt>
    <dgm:pt modelId="{80A7E1D5-26AD-49CF-BE01-D136D2D0405A}" type="parTrans" cxnId="{5C792512-7CA3-4F1C-8181-63688DA3857D}">
      <dgm:prSet/>
      <dgm:spPr/>
      <dgm:t>
        <a:bodyPr/>
        <a:lstStyle/>
        <a:p>
          <a:endParaRPr lang="ru-RU"/>
        </a:p>
      </dgm:t>
    </dgm:pt>
    <dgm:pt modelId="{969D5862-F51B-48F1-8B14-E46EECC38D2B}" type="sibTrans" cxnId="{5C792512-7CA3-4F1C-8181-63688DA3857D}">
      <dgm:prSet/>
      <dgm:spPr/>
      <dgm:t>
        <a:bodyPr/>
        <a:lstStyle/>
        <a:p>
          <a:endParaRPr lang="ru-RU"/>
        </a:p>
      </dgm:t>
    </dgm:pt>
    <dgm:pt modelId="{CB3A7AA5-0FC3-4D88-A48E-0583CAC92FE8}" type="pres">
      <dgm:prSet presAssocID="{F80F944D-D2E6-493C-BFF5-077B07E43A4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9268B71E-EE71-4E6C-B879-0BA0072598A1}" type="pres">
      <dgm:prSet presAssocID="{47308C15-BB5E-4FAE-88A7-842E9B55661B}" presName="composite" presStyleCnt="0"/>
      <dgm:spPr/>
    </dgm:pt>
    <dgm:pt modelId="{92AA7814-392E-4CEF-88B8-62DA007AA05F}" type="pres">
      <dgm:prSet presAssocID="{47308C15-BB5E-4FAE-88A7-842E9B55661B}" presName="bentUpArrow1" presStyleLbl="alignImgPlace1" presStyleIdx="0" presStyleCnt="2" custScaleX="220467" custScaleY="71980" custLinFactX="-96059" custLinFactNeighborX="-100000" custLinFactNeighborY="19189"/>
      <dgm:spPr/>
    </dgm:pt>
    <dgm:pt modelId="{4B334BE6-ACF8-4FAB-8082-B17AC276E167}" type="pres">
      <dgm:prSet presAssocID="{47308C15-BB5E-4FAE-88A7-842E9B55661B}" presName="ParentText" presStyleLbl="node1" presStyleIdx="0" presStyleCnt="3" custScaleX="213913" custScaleY="125319" custLinFactX="-86119" custLinFactNeighborX="-100000" custLinFactNeighborY="1473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A97473-3973-4CCA-8A5D-307CD9A5C11E}" type="pres">
      <dgm:prSet presAssocID="{47308C15-BB5E-4FAE-88A7-842E9B55661B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C29AAB-B923-4314-8C3E-B2674917D633}" type="pres">
      <dgm:prSet presAssocID="{2155A3E6-9066-461A-B914-93103CD825B0}" presName="sibTrans" presStyleCnt="0"/>
      <dgm:spPr/>
    </dgm:pt>
    <dgm:pt modelId="{7A779011-676F-49E9-B86F-3B277716B331}" type="pres">
      <dgm:prSet presAssocID="{28E0CA74-4406-4E0A-B138-A97164140C6A}" presName="composite" presStyleCnt="0"/>
      <dgm:spPr/>
    </dgm:pt>
    <dgm:pt modelId="{7339C448-4F32-4FB7-A5C6-572D5FB2BAA3}" type="pres">
      <dgm:prSet presAssocID="{28E0CA74-4406-4E0A-B138-A97164140C6A}" presName="bentUpArrow1" presStyleLbl="alignImgPlace1" presStyleIdx="1" presStyleCnt="2" custScaleX="240737" custScaleY="67142" custLinFactNeighborX="19422" custLinFactNeighborY="85"/>
      <dgm:spPr/>
    </dgm:pt>
    <dgm:pt modelId="{7A3DC7ED-13A1-4E50-84AA-A8F3BFFC528E}" type="pres">
      <dgm:prSet presAssocID="{28E0CA74-4406-4E0A-B138-A97164140C6A}" presName="ParentText" presStyleLbl="node1" presStyleIdx="1" presStyleCnt="3" custScaleX="212993" custLinFactNeighborX="-63579" custLinFactNeighborY="1319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0B288B-1641-4B7D-AE8C-CF35F9D5C5DD}" type="pres">
      <dgm:prSet presAssocID="{28E0CA74-4406-4E0A-B138-A97164140C6A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BF3E18-F662-4AB3-84C6-0EBFC4537CB0}" type="pres">
      <dgm:prSet presAssocID="{797858ED-E92D-48EE-80EA-E9FB6609C2B3}" presName="sibTrans" presStyleCnt="0"/>
      <dgm:spPr/>
    </dgm:pt>
    <dgm:pt modelId="{0D150373-C568-4CAB-B35B-8207C2551CBE}" type="pres">
      <dgm:prSet presAssocID="{A8F932AA-A515-4A3C-83CC-293F6EB04442}" presName="composite" presStyleCnt="0"/>
      <dgm:spPr/>
    </dgm:pt>
    <dgm:pt modelId="{215F8DC2-0B97-4F81-9541-179194B83308}" type="pres">
      <dgm:prSet presAssocID="{A8F932AA-A515-4A3C-83CC-293F6EB04442}" presName="ParentText" presStyleLbl="node1" presStyleIdx="2" presStyleCnt="3" custScaleX="145116" custLinFactNeighborX="87662" custLinFactNeighborY="-1046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1CD4315-F27C-442E-82DB-108CFF1506CA}" type="presOf" srcId="{47308C15-BB5E-4FAE-88A7-842E9B55661B}" destId="{4B334BE6-ACF8-4FAB-8082-B17AC276E167}" srcOrd="0" destOrd="0" presId="urn:microsoft.com/office/officeart/2005/8/layout/StepDownProcess"/>
    <dgm:cxn modelId="{6A28C670-311D-4748-8A2E-FF5B98881353}" srcId="{F80F944D-D2E6-493C-BFF5-077B07E43A4C}" destId="{47308C15-BB5E-4FAE-88A7-842E9B55661B}" srcOrd="0" destOrd="0" parTransId="{0E7A540E-64FA-4B45-9C3E-C902F237979E}" sibTransId="{2155A3E6-9066-461A-B914-93103CD825B0}"/>
    <dgm:cxn modelId="{959F3B03-2252-4FDC-9E45-DE807C468278}" type="presOf" srcId="{F80F944D-D2E6-493C-BFF5-077B07E43A4C}" destId="{CB3A7AA5-0FC3-4D88-A48E-0583CAC92FE8}" srcOrd="0" destOrd="0" presId="urn:microsoft.com/office/officeart/2005/8/layout/StepDownProcess"/>
    <dgm:cxn modelId="{9B7563AE-4471-4E6F-93C4-E67476E4EB59}" srcId="{F80F944D-D2E6-493C-BFF5-077B07E43A4C}" destId="{28E0CA74-4406-4E0A-B138-A97164140C6A}" srcOrd="1" destOrd="0" parTransId="{3BDBECCA-F78A-47F0-AFD0-E004109F581E}" sibTransId="{797858ED-E92D-48EE-80EA-E9FB6609C2B3}"/>
    <dgm:cxn modelId="{1173AA27-8143-47CD-A80F-4B65C915BDE0}" type="presOf" srcId="{28E0CA74-4406-4E0A-B138-A97164140C6A}" destId="{7A3DC7ED-13A1-4E50-84AA-A8F3BFFC528E}" srcOrd="0" destOrd="0" presId="urn:microsoft.com/office/officeart/2005/8/layout/StepDownProcess"/>
    <dgm:cxn modelId="{B5E641D7-5C47-47C7-9611-D25AB65B648F}" type="presOf" srcId="{A8F932AA-A515-4A3C-83CC-293F6EB04442}" destId="{215F8DC2-0B97-4F81-9541-179194B83308}" srcOrd="0" destOrd="0" presId="urn:microsoft.com/office/officeart/2005/8/layout/StepDownProcess"/>
    <dgm:cxn modelId="{5C792512-7CA3-4F1C-8181-63688DA3857D}" srcId="{F80F944D-D2E6-493C-BFF5-077B07E43A4C}" destId="{A8F932AA-A515-4A3C-83CC-293F6EB04442}" srcOrd="2" destOrd="0" parTransId="{80A7E1D5-26AD-49CF-BE01-D136D2D0405A}" sibTransId="{969D5862-F51B-48F1-8B14-E46EECC38D2B}"/>
    <dgm:cxn modelId="{8105C992-9A67-4A98-823E-308838859992}" type="presParOf" srcId="{CB3A7AA5-0FC3-4D88-A48E-0583CAC92FE8}" destId="{9268B71E-EE71-4E6C-B879-0BA0072598A1}" srcOrd="0" destOrd="0" presId="urn:microsoft.com/office/officeart/2005/8/layout/StepDownProcess"/>
    <dgm:cxn modelId="{2FB4180F-CD5E-4444-B962-73FE7753F6C5}" type="presParOf" srcId="{9268B71E-EE71-4E6C-B879-0BA0072598A1}" destId="{92AA7814-392E-4CEF-88B8-62DA007AA05F}" srcOrd="0" destOrd="0" presId="urn:microsoft.com/office/officeart/2005/8/layout/StepDownProcess"/>
    <dgm:cxn modelId="{0AFE4A62-D221-48C1-B08D-7063BB29F3ED}" type="presParOf" srcId="{9268B71E-EE71-4E6C-B879-0BA0072598A1}" destId="{4B334BE6-ACF8-4FAB-8082-B17AC276E167}" srcOrd="1" destOrd="0" presId="urn:microsoft.com/office/officeart/2005/8/layout/StepDownProcess"/>
    <dgm:cxn modelId="{CF8D2C7E-6CE9-4E4D-B28E-EF6D37B6D63E}" type="presParOf" srcId="{9268B71E-EE71-4E6C-B879-0BA0072598A1}" destId="{28A97473-3973-4CCA-8A5D-307CD9A5C11E}" srcOrd="2" destOrd="0" presId="urn:microsoft.com/office/officeart/2005/8/layout/StepDownProcess"/>
    <dgm:cxn modelId="{17245B43-680B-4460-8CD7-953C9A6BA612}" type="presParOf" srcId="{CB3A7AA5-0FC3-4D88-A48E-0583CAC92FE8}" destId="{C6C29AAB-B923-4314-8C3E-B2674917D633}" srcOrd="1" destOrd="0" presId="urn:microsoft.com/office/officeart/2005/8/layout/StepDownProcess"/>
    <dgm:cxn modelId="{1F9F58F4-5ED2-449C-B1B2-F5C155CEDAEC}" type="presParOf" srcId="{CB3A7AA5-0FC3-4D88-A48E-0583CAC92FE8}" destId="{7A779011-676F-49E9-B86F-3B277716B331}" srcOrd="2" destOrd="0" presId="urn:microsoft.com/office/officeart/2005/8/layout/StepDownProcess"/>
    <dgm:cxn modelId="{87B3FB8D-5671-4B48-A21A-D5E1FF90D619}" type="presParOf" srcId="{7A779011-676F-49E9-B86F-3B277716B331}" destId="{7339C448-4F32-4FB7-A5C6-572D5FB2BAA3}" srcOrd="0" destOrd="0" presId="urn:microsoft.com/office/officeart/2005/8/layout/StepDownProcess"/>
    <dgm:cxn modelId="{07B63645-9B52-480D-8535-FBA55CDC6DA8}" type="presParOf" srcId="{7A779011-676F-49E9-B86F-3B277716B331}" destId="{7A3DC7ED-13A1-4E50-84AA-A8F3BFFC528E}" srcOrd="1" destOrd="0" presId="urn:microsoft.com/office/officeart/2005/8/layout/StepDownProcess"/>
    <dgm:cxn modelId="{E4FB7FD4-58F1-428A-87A7-AEA0039D8E56}" type="presParOf" srcId="{7A779011-676F-49E9-B86F-3B277716B331}" destId="{A40B288B-1641-4B7D-AE8C-CF35F9D5C5DD}" srcOrd="2" destOrd="0" presId="urn:microsoft.com/office/officeart/2005/8/layout/StepDownProcess"/>
    <dgm:cxn modelId="{10D10D1E-7F45-4E3E-A342-DA9516210F01}" type="presParOf" srcId="{CB3A7AA5-0FC3-4D88-A48E-0583CAC92FE8}" destId="{E2BF3E18-F662-4AB3-84C6-0EBFC4537CB0}" srcOrd="3" destOrd="0" presId="urn:microsoft.com/office/officeart/2005/8/layout/StepDownProcess"/>
    <dgm:cxn modelId="{969EBA74-99FF-4BE3-B492-5ECFA21B6D99}" type="presParOf" srcId="{CB3A7AA5-0FC3-4D88-A48E-0583CAC92FE8}" destId="{0D150373-C568-4CAB-B35B-8207C2551CBE}" srcOrd="4" destOrd="0" presId="urn:microsoft.com/office/officeart/2005/8/layout/StepDownProcess"/>
    <dgm:cxn modelId="{191416ED-71A7-49CF-88BC-10441E6D1236}" type="presParOf" srcId="{0D150373-C568-4CAB-B35B-8207C2551CBE}" destId="{215F8DC2-0B97-4F81-9541-179194B8330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E41E6-EC38-4161-A5A0-556A8344AC5A}">
      <dsp:nvSpPr>
        <dsp:cNvPr id="0" name=""/>
        <dsp:cNvSpPr/>
      </dsp:nvSpPr>
      <dsp:spPr>
        <a:xfrm>
          <a:off x="6305" y="0"/>
          <a:ext cx="3034770" cy="880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  <a:endParaRPr lang="en-US" sz="10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900" kern="12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main</a:t>
          </a: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900" kern="12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argc, </a:t>
          </a:r>
          <a:r>
            <a:rPr lang="en-US" sz="900" kern="12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char** </a:t>
          </a: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argv) {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900" kern="12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printf</a:t>
          </a: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900" kern="12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“Hello world”</a:t>
          </a: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);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ru-RU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095" y="25790"/>
        <a:ext cx="2983190" cy="828952"/>
      </dsp:txXfrm>
    </dsp:sp>
    <dsp:sp modelId="{8C3FC64F-A684-4A54-8169-787A20CE5E29}">
      <dsp:nvSpPr>
        <dsp:cNvPr id="0" name=""/>
        <dsp:cNvSpPr/>
      </dsp:nvSpPr>
      <dsp:spPr>
        <a:xfrm>
          <a:off x="3124443" y="259280"/>
          <a:ext cx="1085481" cy="3619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40000"/>
            <a:lumOff val="6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компиляция</a:t>
          </a:r>
          <a:endParaRPr lang="ru-RU" sz="1400" kern="1200" dirty="0"/>
        </a:p>
      </dsp:txBody>
      <dsp:txXfrm>
        <a:off x="3124443" y="331674"/>
        <a:ext cx="976890" cy="217183"/>
      </dsp:txXfrm>
    </dsp:sp>
    <dsp:sp modelId="{8E39EB52-E254-4ABC-AEF2-14571D6D8F2F}">
      <dsp:nvSpPr>
        <dsp:cNvPr id="0" name=""/>
        <dsp:cNvSpPr/>
      </dsp:nvSpPr>
      <dsp:spPr>
        <a:xfrm>
          <a:off x="4256819" y="0"/>
          <a:ext cx="2857666" cy="880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101000010100010011110101101001011010101010111110</a:t>
          </a:r>
          <a:r>
            <a:rPr lang="en-US" sz="10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11111000000101101010011100</a:t>
          </a:r>
          <a:endParaRPr lang="ru-RU" sz="1000" kern="1200" dirty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282609" y="25790"/>
        <a:ext cx="2806086" cy="828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A7814-392E-4CEF-88B8-62DA007AA05F}">
      <dsp:nvSpPr>
        <dsp:cNvPr id="0" name=""/>
        <dsp:cNvSpPr/>
      </dsp:nvSpPr>
      <dsp:spPr>
        <a:xfrm rot="5400000">
          <a:off x="1948607" y="563179"/>
          <a:ext cx="516992" cy="180275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B334BE6-ACF8-4FAB-8082-B17AC276E167}">
      <dsp:nvSpPr>
        <dsp:cNvPr id="0" name=""/>
        <dsp:cNvSpPr/>
      </dsp:nvSpPr>
      <dsp:spPr>
        <a:xfrm>
          <a:off x="321827" y="139285"/>
          <a:ext cx="2586425" cy="1060614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  <a:endParaRPr lang="en-US" sz="10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import </a:t>
          </a:r>
          <a:r>
            <a:rPr lang="en-US" sz="1000" kern="12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(time.now())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 dirty="0"/>
        </a:p>
      </dsp:txBody>
      <dsp:txXfrm>
        <a:off x="373611" y="191069"/>
        <a:ext cx="2482857" cy="957046"/>
      </dsp:txXfrm>
    </dsp:sp>
    <dsp:sp modelId="{28A97473-3973-4CCA-8A5D-307CD9A5C11E}">
      <dsp:nvSpPr>
        <dsp:cNvPr id="0" name=""/>
        <dsp:cNvSpPr/>
      </dsp:nvSpPr>
      <dsp:spPr>
        <a:xfrm>
          <a:off x="4469959" y="202411"/>
          <a:ext cx="879385" cy="68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9C448-4F32-4FB7-A5C6-572D5FB2BAA3}">
      <dsp:nvSpPr>
        <dsp:cNvPr id="0" name=""/>
        <dsp:cNvSpPr/>
      </dsp:nvSpPr>
      <dsp:spPr>
        <a:xfrm rot="5400000">
          <a:off x="5055431" y="1193176"/>
          <a:ext cx="482243" cy="19684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A3DC7ED-13A1-4E50-84AA-A8F3BFFC528E}">
      <dsp:nvSpPr>
        <dsp:cNvPr id="0" name=""/>
        <dsp:cNvSpPr/>
      </dsp:nvSpPr>
      <dsp:spPr>
        <a:xfrm>
          <a:off x="3136492" y="1083459"/>
          <a:ext cx="2575301" cy="846331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Промежуточный код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0 </a:t>
          </a:r>
          <a:r>
            <a:rPr lang="en-US" sz="1000" kern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LOAD_NAME</a:t>
          </a:r>
          <a:r>
            <a:rPr lang="en-US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000" kern="12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1 </a:t>
          </a:r>
          <a:r>
            <a:rPr lang="en-US" sz="1000" kern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LOAD_CONSTANT</a:t>
          </a:r>
          <a:r>
            <a:rPr lang="en-US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000" kern="12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  <a:r>
            <a:rPr lang="en-US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endParaRPr lang="ru-RU" sz="10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177814" y="1124781"/>
        <a:ext cx="2492657" cy="763687"/>
      </dsp:txXfrm>
    </dsp:sp>
    <dsp:sp modelId="{A40B288B-1641-4B7D-AE8C-CF35F9D5C5DD}">
      <dsp:nvSpPr>
        <dsp:cNvPr id="0" name=""/>
        <dsp:cNvSpPr/>
      </dsp:nvSpPr>
      <dsp:spPr>
        <a:xfrm>
          <a:off x="5797428" y="1052494"/>
          <a:ext cx="879385" cy="68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F8DC2-0B97-4F81-9541-179194B83308}">
      <dsp:nvSpPr>
        <dsp:cNvPr id="0" name=""/>
        <dsp:cNvSpPr/>
      </dsp:nvSpPr>
      <dsp:spPr>
        <a:xfrm>
          <a:off x="6298181" y="1715893"/>
          <a:ext cx="1754599" cy="846331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</a:t>
          </a:r>
          <a:r>
            <a:rPr lang="en-US" sz="10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001</a:t>
          </a:r>
          <a:endParaRPr lang="ru-RU" sz="1000" kern="1200" dirty="0"/>
        </a:p>
      </dsp:txBody>
      <dsp:txXfrm>
        <a:off x="6339503" y="1757215"/>
        <a:ext cx="1671955" cy="763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795EF-B5F3-41B8-8955-C946C1B25F38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A3F3F-0F8E-4901-95F3-ECC8D953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4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8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9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1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0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0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9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0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7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4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29FB-8832-4A27-994F-F3EDC38C3527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7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3891" y="262760"/>
            <a:ext cx="10600722" cy="1980819"/>
          </a:xfrm>
        </p:spPr>
        <p:txBody>
          <a:bodyPr>
            <a:normAutofit fontScale="90000"/>
          </a:bodyPr>
          <a:lstStyle/>
          <a:p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ФЕДЕРАЛЬНОЕ ГОСУДАРСТВЕННОЕ БЮДЖЕТНОЕ ОБРАЗОВАТЕЛЬНОЕ УЧРЕЖДЕНИЕ ВЫСШЕГО ОБРАЗОВАНИЯ </a:t>
            </a:r>
            <a:b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«МОСКОВСКИЙ ГОСУДАРСТВЕННЫЙ ТЕХНОЛОГИЧЕСКИЙ УНИВЕРСИТЕТ «СТАНКИН»</a:t>
            </a:r>
            <a:b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(ФГБОУ ВО МГТУ «СТАНКИН»)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en-US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55821" y="4918840"/>
            <a:ext cx="5650820" cy="60838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Исполнитель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студент группы ИДБ-16-07, </a:t>
            </a: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Махмудов Б. Н.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178351" y="2028109"/>
            <a:ext cx="102282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73629" y="2137443"/>
            <a:ext cx="393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ИНСТИТУТ ИНФОРМАЦИОННЫХ СИСТЕМ И ТЕХНОЛОГИЙ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04413" y="2137442"/>
            <a:ext cx="33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b="1" cap="all" dirty="0">
                <a:latin typeface="Courier New" panose="02070309020205020404" pitchFamily="49" charset="0"/>
                <a:cs typeface="Courier New" panose="02070309020205020404" pitchFamily="49" charset="0"/>
              </a:rPr>
              <a:t>Кафедра информационных систем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45178" y="3285627"/>
            <a:ext cx="7707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ИССЛЕДОВАНИЕ МЕТОДОВ ПОВЫШЕНИЯ ПРОИЗВОДИТЕЛЬНОСТИ СИСТЕМ ВЕБ-ШАБЛОНОВ И РАЗРАБОТКА СИСТЕМЫ ШАБЛОНИЗАЦИИ НА ИХ ОСНОВЕ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5755821" y="5656386"/>
            <a:ext cx="5650820" cy="608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Научный руководитель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к.т.н., доцент, </a:t>
            </a: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Бумарин Д.П.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53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4593" y="391886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Выбранные решения проблемы производительности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8174" y="1208989"/>
            <a:ext cx="98053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в разработке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компилируемого языка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парадигмы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RAII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вместо сборки мусора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кеширования алгоритмом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LRU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Разработка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веб-сервиса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шаблоназации с поддержкой: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ногопоточного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(параллельного исполнения)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синхронного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выполнения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5607" y="285752"/>
            <a:ext cx="9788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RESTFul </a:t>
            </a:r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Веб-сервис шаблонизации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3387" y="1054894"/>
            <a:ext cx="998492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архитектурный стиль взаимодействия компонентов распределённого приложения в сети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Преимущества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стандартизованного протокола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Клиент-серверная архитектура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Простота масштабирования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Наличие унифицированного интерфейса для всех возможностей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сервиса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980" y="4009250"/>
            <a:ext cx="6534831" cy="236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1355516" y="1392437"/>
            <a:ext cx="9833332" cy="4428428"/>
            <a:chOff x="1731074" y="1547558"/>
            <a:chExt cx="9833332" cy="4428428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1660634"/>
              <a:ext cx="861848" cy="578070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2672253"/>
              <a:ext cx="861848" cy="578070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3683872"/>
              <a:ext cx="861848" cy="578070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5056319"/>
              <a:ext cx="861848" cy="57807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731076" y="2269896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1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31074" y="4293134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3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1075" y="3301776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2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78737" y="462761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…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31074" y="5698987"/>
              <a:ext cx="9060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</a:t>
              </a:r>
              <a:r>
                <a:rPr lang="en-US" sz="1200" dirty="0" smtClean="0"/>
                <a:t>N</a:t>
              </a:r>
              <a:r>
                <a:rPr lang="ru-RU" sz="1200" dirty="0" smtClean="0"/>
                <a:t> </a:t>
              </a:r>
              <a:endParaRPr lang="en-US" sz="1200" dirty="0"/>
            </a:p>
          </p:txBody>
        </p:sp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977" y="2677934"/>
              <a:ext cx="1998174" cy="180168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055476" y="4503776"/>
              <a:ext cx="1569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Сервис по</a:t>
              </a:r>
            </a:p>
            <a:p>
              <a:r>
                <a:rPr lang="ru-RU" sz="1400" dirty="0" smtClean="0"/>
                <a:t>шаблонизации</a:t>
              </a:r>
              <a:endParaRPr lang="en-US" sz="1400" dirty="0"/>
            </a:p>
          </p:txBody>
        </p:sp>
        <p:cxnSp>
          <p:nvCxnSpPr>
            <p:cNvPr id="17" name="Прямая соединительная линия 16"/>
            <p:cNvCxnSpPr/>
            <p:nvPr/>
          </p:nvCxnSpPr>
          <p:spPr>
            <a:xfrm>
              <a:off x="3184633" y="1660634"/>
              <a:ext cx="0" cy="41768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>
              <a:off x="3199422" y="3291578"/>
              <a:ext cx="1575345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5" idx="3"/>
            </p:cNvCxnSpPr>
            <p:nvPr/>
          </p:nvCxnSpPr>
          <p:spPr>
            <a:xfrm>
              <a:off x="2592924" y="1949669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>
              <a:off x="2592924" y="2944744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>
              <a:off x="2596612" y="3885420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2592924" y="5345354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169840" y="2856858"/>
              <a:ext cx="1604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HTTP </a:t>
              </a:r>
              <a:r>
                <a:rPr lang="ru-RU" sz="1600" dirty="0" smtClean="0"/>
                <a:t>Запросы</a:t>
              </a:r>
              <a:endParaRPr lang="en-US" sz="1600" dirty="0"/>
            </a:p>
          </p:txBody>
        </p:sp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9808" y="1547558"/>
              <a:ext cx="1191343" cy="119495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521151" y="1547558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API </a:t>
              </a:r>
              <a:r>
                <a:rPr lang="ru-RU" sz="1400" dirty="0" smtClean="0"/>
                <a:t>библиотеки </a:t>
              </a:r>
            </a:p>
            <a:p>
              <a:r>
                <a:rPr lang="ru-RU" sz="1400" dirty="0" smtClean="0"/>
                <a:t>шаблонизации</a:t>
              </a:r>
              <a:endParaRPr lang="en-US" sz="1400" dirty="0"/>
            </a:p>
          </p:txBody>
        </p:sp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7565" y="3223243"/>
              <a:ext cx="1103586" cy="1051633"/>
            </a:xfrm>
            <a:prstGeom prst="rect">
              <a:avLst/>
            </a:prstGeom>
          </p:spPr>
        </p:pic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9808" y="4845895"/>
              <a:ext cx="1318689" cy="991591"/>
            </a:xfrm>
            <a:prstGeom prst="rect">
              <a:avLst/>
            </a:prstGeom>
          </p:spPr>
        </p:pic>
        <p:cxnSp>
          <p:nvCxnSpPr>
            <p:cNvPr id="35" name="Прямая соединительная линия 34"/>
            <p:cNvCxnSpPr/>
            <p:nvPr/>
          </p:nvCxnSpPr>
          <p:spPr>
            <a:xfrm>
              <a:off x="7646274" y="1716574"/>
              <a:ext cx="0" cy="41768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endCxn id="28" idx="1"/>
            </p:cNvCxnSpPr>
            <p:nvPr/>
          </p:nvCxnSpPr>
          <p:spPr>
            <a:xfrm>
              <a:off x="7646274" y="2070778"/>
              <a:ext cx="6835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7646274" y="3731409"/>
              <a:ext cx="6835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>
              <a:off x="7646274" y="5239643"/>
              <a:ext cx="6835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>
              <a:off x="6789192" y="3312272"/>
              <a:ext cx="84883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9523964" y="3250323"/>
              <a:ext cx="13628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База данных </a:t>
              </a:r>
            </a:p>
            <a:p>
              <a:r>
                <a:rPr lang="ru-RU" sz="1400" dirty="0" smtClean="0"/>
                <a:t>шаблонов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648497" y="4845895"/>
              <a:ext cx="191590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Статичные файлы </a:t>
              </a:r>
            </a:p>
            <a:p>
              <a:r>
                <a:rPr lang="ru-RU" sz="1400" dirty="0" smtClean="0"/>
                <a:t>пользовательского </a:t>
              </a:r>
            </a:p>
            <a:p>
              <a:r>
                <a:rPr lang="ru-RU" sz="1400" dirty="0" smtClean="0"/>
                <a:t>интерфейса</a:t>
              </a:r>
              <a:endParaRPr lang="en-US" sz="14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63385" y="310254"/>
            <a:ext cx="9046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Модель работы веб-сервиса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1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0837" y="209084"/>
            <a:ext cx="8386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Модель работы веб-сервиса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37" y="1034525"/>
            <a:ext cx="7908174" cy="5206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697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190" y="310243"/>
            <a:ext cx="9794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Выбранные инструменты разработки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53191" y="1126671"/>
            <a:ext cx="1019719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Серверная часть: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Язык программирования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Библиотека асинхронного выполнения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tokio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Библиотека шаблонизации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tera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Клиентская часть: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Любое приложение, способное совершать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запросы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Графический пользовательский интерфейс: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 framework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Vue.js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8319" y="234870"/>
            <a:ext cx="10009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Пользовательский интерфейс</a:t>
            </a:r>
            <a:endParaRPr lang="en-US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19" y="1201713"/>
            <a:ext cx="9209988" cy="4360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48319" y="5882327"/>
            <a:ext cx="9586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Ссылка для ознакомления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://35.228.134.188:5001/</a:t>
            </a:r>
          </a:p>
        </p:txBody>
      </p:sp>
    </p:spTree>
    <p:extLst>
      <p:ext uri="{BB962C8B-B14F-4D97-AF65-F5344CB8AC3E}">
        <p14:creationId xmlns:p14="http://schemas.microsoft.com/office/powerpoint/2010/main" val="27410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187" y="1138745"/>
            <a:ext cx="7567449" cy="4151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258187" y="5433847"/>
            <a:ext cx="64940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Процессор: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Intel KabyLake 2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Гц</a:t>
            </a:r>
          </a:p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Память: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DDR4 2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Гб</a:t>
            </a:r>
          </a:p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Расположение сервера: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Стокгольм, Швеция</a:t>
            </a:r>
          </a:p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Расположение клиента: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Штат Вирджиния, США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239" y="348897"/>
            <a:ext cx="924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производительности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331" y="1118513"/>
            <a:ext cx="7890020" cy="43270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657583" y="5610519"/>
            <a:ext cx="8111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Состояние системы в момент пиковой нагрузки</a:t>
            </a: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550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одновременных подключений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2300" y="324403"/>
            <a:ext cx="983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производительности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0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09904" y="296123"/>
            <a:ext cx="1011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Заключение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9904" y="1150070"/>
            <a:ext cx="9879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ходе выполнения выпускной квалификационной работы были проанализированы и выявлены подходы к повышению производительности систем веб-шаблонов. Найденные методы были успешно применены при разработке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RESTFul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веб-сервиса по шаблонизации.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Разработанная система обладает высокими показателями производительности и эффективности и способна обслуживать большое количество одновременных запросов. Также веб-сервис обладает удобным пользовательским интерфейсом, что делает его доступным для людей не технических специальностей.</a:t>
            </a:r>
          </a:p>
        </p:txBody>
      </p:sp>
    </p:spTree>
    <p:extLst>
      <p:ext uri="{BB962C8B-B14F-4D97-AF65-F5344CB8AC3E}">
        <p14:creationId xmlns:p14="http://schemas.microsoft.com/office/powerpoint/2010/main" val="82545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1790" y="2686639"/>
            <a:ext cx="103883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Спасибо за внимание!</a:t>
            </a:r>
            <a:endParaRPr lang="en-US" sz="6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2107" y="669471"/>
            <a:ext cx="868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Структура презентации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6285" y="1567543"/>
            <a:ext cx="95358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Актуальность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работы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Цели и задачи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Основные проблемы производительности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Выбранные решения проблемы производительности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Проектирование системы веб-шаблонов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Выбранные инструменты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Результаты разработки / Тесты производительности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623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8460" y="1061025"/>
            <a:ext cx="983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Система веб-шаблонов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– система, в состав которой входят три элемента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243" y="2610000"/>
            <a:ext cx="5547092" cy="36111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964" y="268217"/>
            <a:ext cx="683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Система веб-шаблонов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892" y="1686670"/>
            <a:ext cx="5592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Веб-шаблон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Источника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данных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JSON, база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данных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Шаблонизатор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460" y="5061857"/>
            <a:ext cx="476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Шаблонизатор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комбинирует данные и веб-шаблоны для массовой генерации веб-документов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007" y="1044185"/>
            <a:ext cx="8337835" cy="534976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44979" y="220436"/>
            <a:ext cx="11225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Принцип работы системы веб-шаблонов (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IDEF0)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4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6429" y="538843"/>
            <a:ext cx="851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Актуальность работы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7684" y="1420586"/>
            <a:ext cx="104013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Существующие популярные системы веб-шаблонов не ресурсоэффективные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Они являются частью более сложных фреймворков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Разработка производительной и удобной в использовании системы веб-шаблонов позволит сэкономить как вычислительные, так и трудовые ресурсы</a:t>
            </a:r>
          </a:p>
        </p:txBody>
      </p:sp>
    </p:spTree>
    <p:extLst>
      <p:ext uri="{BB962C8B-B14F-4D97-AF65-F5344CB8AC3E}">
        <p14:creationId xmlns:p14="http://schemas.microsoft.com/office/powerpoint/2010/main" val="26849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4785" y="359229"/>
            <a:ext cx="1043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Цели и задачи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1188" y="1143000"/>
            <a:ext cx="10115550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Цель исследования</a:t>
            </a: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Поиск методов повышения производительности систем веб-шаблонов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Объект 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исследования</a:t>
            </a: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Система веб-шаблонов</a:t>
            </a: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Предмет 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исследования:  </a:t>
            </a:r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Производительность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систем веб-шаблонов</a:t>
            </a:r>
          </a:p>
          <a:p>
            <a:pPr>
              <a:lnSpc>
                <a:spcPct val="150000"/>
              </a:lnSpc>
            </a:pP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Методы исследования: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системный анализ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функциональное моделирование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архитектурный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подход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8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6621" y="400050"/>
            <a:ext cx="1009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Основные проблемы производительности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40971" y="1469571"/>
            <a:ext cx="8874579" cy="356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интерпретируемых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языков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Наличие механизмов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сборки мусора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Отсутствие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кеширования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Простой вычислительных ресурсов: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Однопоточный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исполнение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Синхронное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исполнение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4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1208663" y="1527815"/>
            <a:ext cx="9565054" cy="4498269"/>
            <a:chOff x="1733061" y="1216731"/>
            <a:chExt cx="9565054" cy="4498269"/>
          </a:xfrm>
        </p:grpSpPr>
        <p:graphicFrame>
          <p:nvGraphicFramePr>
            <p:cNvPr id="4" name="Схема 3"/>
            <p:cNvGraphicFramePr/>
            <p:nvPr>
              <p:extLst>
                <p:ext uri="{D42A27DB-BD31-4B8C-83A1-F6EECF244321}">
                  <p14:modId xmlns:p14="http://schemas.microsoft.com/office/powerpoint/2010/main" val="1229570835"/>
                </p:ext>
              </p:extLst>
            </p:nvPr>
          </p:nvGraphicFramePr>
          <p:xfrm>
            <a:off x="2032000" y="1216731"/>
            <a:ext cx="7120792" cy="8805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Схема 6"/>
            <p:cNvGraphicFramePr/>
            <p:nvPr>
              <p:extLst>
                <p:ext uri="{D42A27DB-BD31-4B8C-83A1-F6EECF244321}">
                  <p14:modId xmlns:p14="http://schemas.microsoft.com/office/powerpoint/2010/main" val="524577689"/>
                </p:ext>
              </p:extLst>
            </p:nvPr>
          </p:nvGraphicFramePr>
          <p:xfrm>
            <a:off x="1733061" y="3049628"/>
            <a:ext cx="9565054" cy="26653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209192" y="4466493"/>
              <a:ext cx="1354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интерпретация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92008" y="5161085"/>
              <a:ext cx="1406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трансляция</a:t>
              </a:r>
              <a:endParaRPr lang="en-US" sz="1400" dirty="0"/>
            </a:p>
          </p:txBody>
        </p:sp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2792" y="2157461"/>
              <a:ext cx="1805925" cy="1784333"/>
            </a:xfrm>
            <a:prstGeom prst="rect">
              <a:avLst/>
            </a:prstGeom>
          </p:spPr>
        </p:pic>
        <p:cxnSp>
          <p:nvCxnSpPr>
            <p:cNvPr id="12" name="Соединительная линия уступом 11"/>
            <p:cNvCxnSpPr/>
            <p:nvPr/>
          </p:nvCxnSpPr>
          <p:spPr>
            <a:xfrm>
              <a:off x="7642267" y="2097263"/>
              <a:ext cx="1510525" cy="952364"/>
            </a:xfrm>
            <a:prstGeom prst="bentConnector3">
              <a:avLst>
                <a:gd name="adj1" fmla="val 343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Соединительная линия уступом 14"/>
            <p:cNvCxnSpPr>
              <a:endCxn id="10" idx="1"/>
            </p:cNvCxnSpPr>
            <p:nvPr/>
          </p:nvCxnSpPr>
          <p:spPr>
            <a:xfrm rot="16200000" flipV="1">
              <a:off x="8344976" y="3857444"/>
              <a:ext cx="1724642" cy="109010"/>
            </a:xfrm>
            <a:prstGeom prst="bentConnector4">
              <a:avLst>
                <a:gd name="adj1" fmla="val 24135"/>
                <a:gd name="adj2" fmla="val 143889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642267" y="2680296"/>
              <a:ext cx="1565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исполнение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95167" y="335050"/>
            <a:ext cx="937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Компиляция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VS </a:t>
            </a:r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Интерпретация</a:t>
            </a:r>
            <a:endParaRPr lang="ru-RU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7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1265278" y="1471663"/>
            <a:ext cx="9333496" cy="4351382"/>
            <a:chOff x="2196661" y="1849822"/>
            <a:chExt cx="8387255" cy="3962400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2196661" y="1849822"/>
              <a:ext cx="8387255" cy="3962400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Скругленный прямоугольник 3"/>
            <p:cNvSpPr/>
            <p:nvPr/>
          </p:nvSpPr>
          <p:spPr>
            <a:xfrm>
              <a:off x="2412122" y="2102069"/>
              <a:ext cx="5696608" cy="211257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Процессор 1</a:t>
              </a: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8282152" y="2112578"/>
              <a:ext cx="1975943" cy="209155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Процессор </a:t>
              </a:r>
              <a:r>
                <a:rPr lang="ru-RU" dirty="0" smtClean="0"/>
                <a:t>2</a:t>
              </a:r>
              <a:endParaRPr lang="en-US" dirty="0"/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2427889" y="4466895"/>
              <a:ext cx="3867806" cy="10825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Процессор </a:t>
              </a:r>
              <a:r>
                <a:rPr lang="ru-RU" dirty="0" smtClean="0"/>
                <a:t>3</a:t>
              </a:r>
              <a:endParaRPr lang="en-US" dirty="0"/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6526924" y="4466895"/>
              <a:ext cx="3731172" cy="10825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Процессор 4</a:t>
              </a:r>
              <a:endParaRPr lang="en-US" dirty="0"/>
            </a:p>
          </p:txBody>
        </p:sp>
        <p:sp>
          <p:nvSpPr>
            <p:cNvPr id="11" name="Блок-схема: альтернативный процесс 10"/>
            <p:cNvSpPr/>
            <p:nvPr/>
          </p:nvSpPr>
          <p:spPr>
            <a:xfrm>
              <a:off x="2822026" y="2690647"/>
              <a:ext cx="3799490" cy="1282263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ru-RU" dirty="0"/>
                <a:t>Загрузка шаблона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ru-RU" dirty="0" smtClean="0"/>
                <a:t>Лексический анализ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ru-RU" dirty="0" smtClean="0"/>
                <a:t>Синтаксический </a:t>
              </a:r>
              <a:r>
                <a:rPr lang="ru-RU" dirty="0"/>
                <a:t>анализ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ru-RU" dirty="0"/>
                <a:t>Генерация веб-документа</a:t>
              </a:r>
              <a:endParaRPr lang="en-US" dirty="0"/>
            </a:p>
          </p:txBody>
        </p:sp>
        <p:sp>
          <p:nvSpPr>
            <p:cNvPr id="12" name="Блок-схема: альтернативный процесс 11"/>
            <p:cNvSpPr/>
            <p:nvPr/>
          </p:nvSpPr>
          <p:spPr>
            <a:xfrm>
              <a:off x="3145219" y="4987158"/>
              <a:ext cx="2667001" cy="378373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/>
                <a:t>Ожидаю задач …</a:t>
              </a:r>
              <a:endParaRPr lang="en-US" dirty="0"/>
            </a:p>
          </p:txBody>
        </p:sp>
        <p:sp>
          <p:nvSpPr>
            <p:cNvPr id="13" name="Блок-схема: альтернативный процесс 12"/>
            <p:cNvSpPr/>
            <p:nvPr/>
          </p:nvSpPr>
          <p:spPr>
            <a:xfrm>
              <a:off x="7165426" y="4987157"/>
              <a:ext cx="2667001" cy="378373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/>
                <a:t>Ожидаю задач …</a:t>
              </a:r>
              <a:endParaRPr lang="en-US" dirty="0"/>
            </a:p>
          </p:txBody>
        </p:sp>
        <p:sp>
          <p:nvSpPr>
            <p:cNvPr id="14" name="Блок-схема: альтернативный процесс 13"/>
            <p:cNvSpPr/>
            <p:nvPr/>
          </p:nvSpPr>
          <p:spPr>
            <a:xfrm>
              <a:off x="9038895" y="2953405"/>
              <a:ext cx="462455" cy="378373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/>
                <a:t>…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65278" y="400050"/>
            <a:ext cx="955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Простой вычислительных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448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</TotalTime>
  <Words>522</Words>
  <Application>Microsoft Office PowerPoint</Application>
  <PresentationFormat>Широкоэкранный</PresentationFormat>
  <Paragraphs>136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Тема Office</vt:lpstr>
      <vt:lpstr>ФЕДЕРАЛЬНОЕ ГОСУДАРСТВЕННОЕ БЮДЖЕТНОЕ ОБРАЗОВАТЕЛЬНОЕ УЧРЕЖДЕНИЕ ВЫСШЕГО ОБРАЗОВАНИЯ  «МОСКОВСКИЙ ГОСУДАРСТВЕННЫЙ ТЕХНОЛОГИЧЕСКИЙ УНИВЕРСИТЕТ «СТАНКИН» (ФГБОУ ВО МГТУ «СТАНКИН»)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Частное лицо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bobur</dc:creator>
  <cp:lastModifiedBy>bobur</cp:lastModifiedBy>
  <cp:revision>63</cp:revision>
  <dcterms:created xsi:type="dcterms:W3CDTF">2020-03-24T09:49:16Z</dcterms:created>
  <dcterms:modified xsi:type="dcterms:W3CDTF">2020-06-16T17:11:12Z</dcterms:modified>
</cp:coreProperties>
</file>