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9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9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59"/>
            <a:ext cx="10600722" cy="4330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 smtClean="0"/>
              <a:t>ФГБОУ ВО «Московский Государственный Технологический Университет «СТАНКИН»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700" dirty="0" smtClean="0"/>
              <a:t>Институт информационных систем и технологий</a:t>
            </a:r>
            <a:br>
              <a:rPr lang="ru-RU" sz="2700" dirty="0" smtClean="0"/>
            </a:br>
            <a:r>
              <a:rPr lang="ru-RU" sz="2700" dirty="0" smtClean="0"/>
              <a:t>Кафедра информационные систем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2700" dirty="0" smtClean="0"/>
              <a:t>Выпускная </a:t>
            </a:r>
            <a:r>
              <a:rPr lang="ru-RU" sz="2700" dirty="0"/>
              <a:t>квалификационная работа на тему</a:t>
            </a:r>
            <a:r>
              <a:rPr lang="ru-RU" sz="3100" dirty="0"/>
              <a:t>:</a:t>
            </a:r>
            <a:br>
              <a:rPr lang="ru-RU" sz="3100" dirty="0"/>
            </a:br>
            <a:r>
              <a:rPr lang="ru-RU" sz="3100" dirty="0" smtClean="0"/>
              <a:t>«Исследование </a:t>
            </a:r>
            <a:r>
              <a:rPr lang="ru-RU" sz="3100" dirty="0"/>
              <a:t>методов повышения производительности систем веб-шаблонов и разработка системы </a:t>
            </a:r>
            <a:r>
              <a:rPr lang="ru-RU" sz="3100" dirty="0" smtClean="0"/>
              <a:t>шаблонизации </a:t>
            </a:r>
            <a:r>
              <a:rPr lang="ru-RU" sz="3100" dirty="0"/>
              <a:t>на их </a:t>
            </a:r>
            <a:r>
              <a:rPr lang="ru-RU" sz="3100" dirty="0" smtClean="0"/>
              <a:t>основе»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8346" y="4918840"/>
            <a:ext cx="5566267" cy="1629104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Выполнил</a:t>
            </a:r>
            <a:r>
              <a:rPr lang="ru-RU" dirty="0" smtClean="0"/>
              <a:t>: </a:t>
            </a:r>
          </a:p>
          <a:p>
            <a:r>
              <a:rPr lang="ru-RU" dirty="0"/>
              <a:t>	</a:t>
            </a:r>
            <a:r>
              <a:rPr lang="ru-RU" dirty="0" smtClean="0"/>
              <a:t>	Махмудов </a:t>
            </a:r>
            <a:r>
              <a:rPr lang="ru-RU" dirty="0" err="1" smtClean="0"/>
              <a:t>Бобурбек</a:t>
            </a:r>
            <a:r>
              <a:rPr lang="ru-RU" dirty="0" smtClean="0"/>
              <a:t> </a:t>
            </a:r>
            <a:r>
              <a:rPr lang="ru-RU" dirty="0" err="1" smtClean="0"/>
              <a:t>Нодирбекович</a:t>
            </a:r>
            <a:endParaRPr lang="ru-RU" dirty="0" smtClean="0"/>
          </a:p>
          <a:p>
            <a:r>
              <a:rPr lang="ru-RU" b="1" dirty="0" smtClean="0"/>
              <a:t>Научный 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		к.т.н., доц. </a:t>
            </a:r>
            <a:r>
              <a:rPr lang="ru-RU" dirty="0" err="1" smtClean="0"/>
              <a:t>Бумарин</a:t>
            </a:r>
            <a:r>
              <a:rPr lang="ru-RU" dirty="0" smtClean="0"/>
              <a:t> Дмитрий Павлович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710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Отсутствие механизмов кеширования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879834" y="1694463"/>
            <a:ext cx="7441325" cy="859551"/>
            <a:chOff x="2879834" y="1694463"/>
            <a:chExt cx="7441325" cy="85955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  <a:endParaRPr lang="en-US" dirty="0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Блок-схема: документ 6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879834" y="2876877"/>
            <a:ext cx="7441325" cy="859551"/>
            <a:chOff x="2879834" y="1694463"/>
            <a:chExt cx="7441325" cy="859551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Блок-схема: документ 13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9834" y="4457535"/>
            <a:ext cx="7441325" cy="859551"/>
            <a:chOff x="2879834" y="1694463"/>
            <a:chExt cx="7441325" cy="859551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3930868" y="1818290"/>
              <a:ext cx="2102070" cy="7357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Шаблонизатор</a:t>
              </a:r>
              <a:endParaRPr lang="en-US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879834" y="1818290"/>
              <a:ext cx="935421" cy="7357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>
              <a:off x="6516414" y="2186152"/>
              <a:ext cx="1250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Блок-схема: документ 19"/>
            <p:cNvSpPr/>
            <p:nvPr/>
          </p:nvSpPr>
          <p:spPr>
            <a:xfrm>
              <a:off x="8250621" y="1818290"/>
              <a:ext cx="2070538" cy="735724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Шаблон № </a:t>
              </a:r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6414" y="1694463"/>
              <a:ext cx="1208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Подготовка шаблона</a:t>
              </a:r>
              <a:endParaRPr lang="en-US" sz="1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7999" y="3735280"/>
            <a:ext cx="56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4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01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Простаивание вычислительных ресурсов</a:t>
            </a:r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732689" y="1618595"/>
            <a:ext cx="8387255" cy="3962400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708194"/>
            <a:ext cx="8911687" cy="5530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ru-RU" dirty="0" smtClean="0"/>
              <a:t>веб-сервис шаблонизации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Модель работы веб-сервиса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0193"/>
          </a:xfrm>
        </p:spPr>
        <p:txBody>
          <a:bodyPr/>
          <a:lstStyle/>
          <a:p>
            <a:r>
              <a:rPr lang="ru-RU" dirty="0" smtClean="0"/>
              <a:t>Выбор технологий для разработки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544" y="634621"/>
            <a:ext cx="8911687" cy="689683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9544" y="154502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Введение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99544" y="2068240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Причины низкой производительности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9544" y="2596376"/>
            <a:ext cx="6107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Потенциальные решения для</a:t>
            </a:r>
          </a:p>
          <a:p>
            <a:r>
              <a:rPr lang="ru-RU" sz="2800" dirty="0" smtClean="0"/>
              <a:t>повышения производительности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9544" y="3586646"/>
            <a:ext cx="7502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высокопроизводительной</a:t>
            </a:r>
          </a:p>
          <a:p>
            <a:r>
              <a:rPr lang="ru-RU" sz="2800" dirty="0" smtClean="0"/>
              <a:t>системы веб-шаблонов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99544" y="4581832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Результаты работы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662"/>
          </a:xfrm>
        </p:spPr>
        <p:txBody>
          <a:bodyPr/>
          <a:lstStyle/>
          <a:p>
            <a:r>
              <a:rPr lang="ru-RU" dirty="0" smtClean="0"/>
              <a:t>Система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554" y="1292772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Элементы системы веб-шаблонов: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554" y="1754437"/>
            <a:ext cx="3671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Веб-шаблон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Источник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Шаблонизатор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2" y="1859540"/>
            <a:ext cx="6208654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425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Общий принцип работы шаблонизатора</a:t>
            </a:r>
            <a:endParaRPr lang="en-US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66649"/>
            <a:ext cx="8337835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59724"/>
          </a:xfrm>
        </p:spPr>
        <p:txBody>
          <a:bodyPr/>
          <a:lstStyle/>
          <a:p>
            <a:pPr algn="just"/>
            <a:r>
              <a:rPr lang="ru-RU" sz="2400" dirty="0" smtClean="0"/>
              <a:t>Системы веб-шаблонов медленные</a:t>
            </a:r>
          </a:p>
          <a:p>
            <a:pPr algn="just"/>
            <a:r>
              <a:rPr lang="ru-RU" sz="2400" dirty="0" smtClean="0"/>
              <a:t>Существующие решения не используют весь потенциал вычислительных машин</a:t>
            </a:r>
          </a:p>
          <a:p>
            <a:pPr algn="just"/>
            <a:r>
              <a:rPr lang="ru-RU" sz="2400" dirty="0" smtClean="0"/>
              <a:t>Нет унифицированного и простого интерфейса для работы с системой веб-шаблонов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2910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Поиск способов устранения причин низкой производительности систем веб-шаблонов или уменьшения их влияния. Разработка высокопроизводительной системы веб-шаблонов с применением найденных решений.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1256" y="624110"/>
            <a:ext cx="9213356" cy="15094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причины низкой производительности систем веб-шаблонов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1462" y="2427890"/>
            <a:ext cx="6914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Они написаны с использованием </a:t>
            </a:r>
          </a:p>
          <a:p>
            <a:r>
              <a:rPr lang="ru-RU" sz="2800" dirty="0" smtClean="0"/>
              <a:t>интерпретируемых языков;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01462" y="3381997"/>
            <a:ext cx="715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Использование сборщика мусора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01462" y="3921756"/>
            <a:ext cx="7704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Отсутствуют механизмы кеширования;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01462" y="4444976"/>
            <a:ext cx="674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 используют простаивающие </a:t>
            </a:r>
          </a:p>
          <a:p>
            <a:r>
              <a:rPr lang="ru-RU" sz="2800" dirty="0" smtClean="0"/>
              <a:t>ресурсы вычислительной машины.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интерпретируемых языков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544853" cy="4391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Использование сборщика мусора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32" y="1502980"/>
            <a:ext cx="6865719" cy="468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5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</TotalTime>
  <Words>183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Легкий дым</vt:lpstr>
      <vt:lpstr>ФГБОУ ВО «Московский Государственный Технологический Университет «СТАНКИН»  Институт информационных систем и технологий Кафедра информационные систем  Выпускная квалификационная работа на тему: «Исследование методов повышения производительности систем веб-шаблонов и разработка системы шаблонизации на их основе»</vt:lpstr>
      <vt:lpstr>Содержание</vt:lpstr>
      <vt:lpstr>Система веб-шаблонов</vt:lpstr>
      <vt:lpstr>Общий принцип работы шаблонизатора</vt:lpstr>
      <vt:lpstr>Актуальность работы</vt:lpstr>
      <vt:lpstr>Цель работы</vt:lpstr>
      <vt:lpstr>Основные причины низкой производительности систем веб-шаблонов</vt:lpstr>
      <vt:lpstr>Использование интерпретируемых языков</vt:lpstr>
      <vt:lpstr>Использование сборщика мусора</vt:lpstr>
      <vt:lpstr>Отсутствие механизмов кеширования</vt:lpstr>
      <vt:lpstr>Простаивание вычислительных ресурсов</vt:lpstr>
      <vt:lpstr>RESTFul веб-сервис шаблонизации</vt:lpstr>
      <vt:lpstr>Модель работы веб-сервиса</vt:lpstr>
      <vt:lpstr>Выбор технологий для разработки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18</cp:revision>
  <dcterms:created xsi:type="dcterms:W3CDTF">2020-03-24T09:49:16Z</dcterms:created>
  <dcterms:modified xsi:type="dcterms:W3CDTF">2020-03-26T19:54:43Z</dcterms:modified>
</cp:coreProperties>
</file>