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1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0" r:id="rId21"/>
    <p:sldId id="278" r:id="rId22"/>
    <p:sldId id="27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1.png"/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8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tiff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3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42.png"/><Relationship Id="rId17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SAAS</a:t>
            </a:r>
            <a:r>
              <a:rPr kumimoji="1" lang="zh-CN" altLang="en-US" dirty="0" smtClean="0"/>
              <a:t>前端界面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2017</a:t>
            </a:r>
            <a:r>
              <a:rPr kumimoji="1" lang="zh-CN" altLang="en-US" dirty="0" smtClean="0">
                <a:solidFill>
                  <a:schemeClr val="tx1"/>
                </a:solidFill>
              </a:rPr>
              <a:t>年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</a:rPr>
              <a:t>月</a:t>
            </a:r>
            <a:r>
              <a:rPr kumimoji="1" lang="en-US" altLang="zh-CN" dirty="0" smtClean="0">
                <a:solidFill>
                  <a:schemeClr val="tx1"/>
                </a:solidFill>
              </a:rPr>
              <a:t>16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4839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6" y="1540382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0" y="1623505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39352" y="1023067"/>
            <a:ext cx="8736227" cy="54246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99591" y="1079541"/>
            <a:ext cx="117389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活跃报警</a:t>
            </a:r>
            <a:endParaRPr kumimoji="1"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960036" y="1079541"/>
            <a:ext cx="1173892" cy="36933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历史报警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96292" y="1448873"/>
            <a:ext cx="8570917" cy="482947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1468"/>
              </p:ext>
            </p:extLst>
          </p:nvPr>
        </p:nvGraphicFramePr>
        <p:xfrm>
          <a:off x="3055924" y="2258163"/>
          <a:ext cx="7645027" cy="3450243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669799"/>
                <a:gridCol w="985645"/>
                <a:gridCol w="862439"/>
                <a:gridCol w="936363"/>
                <a:gridCol w="1047248"/>
                <a:gridCol w="971537"/>
                <a:gridCol w="1085998"/>
                <a:gridCol w="1085998"/>
              </a:tblGrid>
              <a:tr h="333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报警时间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设备名称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报警内容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报警等级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报警状态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</a:tr>
              <a:tr h="283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2017-03-10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CXO998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超出阈值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未确认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2017-03-10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XSD889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高温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中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未确认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2017-03-10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SF76GN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高压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未确认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6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348" y="5888575"/>
            <a:ext cx="1727200" cy="2667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9937901" y="2749075"/>
            <a:ext cx="441775" cy="201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确认</a:t>
            </a:r>
            <a:endParaRPr kumimoji="1" lang="zh-CN" altLang="en-US" sz="900" dirty="0"/>
          </a:p>
        </p:txBody>
      </p:sp>
      <p:sp>
        <p:nvSpPr>
          <p:cNvPr id="26" name="圆角矩形 25"/>
          <p:cNvSpPr/>
          <p:nvPr/>
        </p:nvSpPr>
        <p:spPr>
          <a:xfrm>
            <a:off x="9937901" y="3134122"/>
            <a:ext cx="441775" cy="201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确认</a:t>
            </a:r>
            <a:endParaRPr kumimoji="1" lang="zh-CN" altLang="en-US" sz="900" dirty="0"/>
          </a:p>
        </p:txBody>
      </p:sp>
      <p:sp>
        <p:nvSpPr>
          <p:cNvPr id="27" name="圆角矩形 26"/>
          <p:cNvSpPr/>
          <p:nvPr/>
        </p:nvSpPr>
        <p:spPr>
          <a:xfrm>
            <a:off x="9937901" y="3520262"/>
            <a:ext cx="441775" cy="201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确认</a:t>
            </a:r>
            <a:endParaRPr kumimoji="1"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4044468" y="1741869"/>
            <a:ext cx="5816227" cy="26161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2111" y="1755219"/>
            <a:ext cx="1468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设备编号：</a:t>
            </a:r>
            <a:r>
              <a:rPr kumimoji="1" lang="zh-CN" altLang="en-US" sz="1100" dirty="0" smtClean="0">
                <a:solidFill>
                  <a:schemeClr val="tx1">
                    <a:lumMod val="50000"/>
                  </a:schemeClr>
                </a:solidFill>
              </a:rPr>
              <a:t>默认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21759" y="1747755"/>
            <a:ext cx="167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设备名称：</a:t>
            </a:r>
            <a:r>
              <a:rPr kumimoji="1" lang="zh-CN" altLang="en-US" sz="1100" dirty="0" smtClean="0">
                <a:solidFill>
                  <a:schemeClr val="tx1">
                    <a:lumMod val="50000"/>
                  </a:schemeClr>
                </a:solidFill>
              </a:rPr>
              <a:t>默认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12548" y="1741869"/>
            <a:ext cx="1272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报警等级：</a:t>
            </a:r>
            <a:r>
              <a:rPr kumimoji="1" lang="zh-CN" altLang="en-US" sz="1100" dirty="0" smtClean="0">
                <a:solidFill>
                  <a:schemeClr val="tx1">
                    <a:lumMod val="50000"/>
                  </a:schemeClr>
                </a:solidFill>
              </a:rPr>
              <a:t>默认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082216" y="1748340"/>
            <a:ext cx="790836" cy="2616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筛选</a:t>
            </a:r>
            <a:endParaRPr kumimoji="1" lang="zh-CN" altLang="en-US" sz="1400" dirty="0"/>
          </a:p>
        </p:txBody>
      </p:sp>
      <p:sp>
        <p:nvSpPr>
          <p:cNvPr id="33" name="三角形 32"/>
          <p:cNvSpPr/>
          <p:nvPr/>
        </p:nvSpPr>
        <p:spPr>
          <a:xfrm flipV="1">
            <a:off x="5517935" y="1858256"/>
            <a:ext cx="72058" cy="64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三角形 33"/>
          <p:cNvSpPr/>
          <p:nvPr/>
        </p:nvSpPr>
        <p:spPr>
          <a:xfrm flipV="1">
            <a:off x="7412802" y="1858255"/>
            <a:ext cx="55860" cy="64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三角形 34"/>
          <p:cNvSpPr/>
          <p:nvPr/>
        </p:nvSpPr>
        <p:spPr>
          <a:xfrm flipV="1">
            <a:off x="8782982" y="1840384"/>
            <a:ext cx="72058" cy="64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65347" y="346745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4839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6" y="1540382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0" y="1623505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39352" y="1023067"/>
            <a:ext cx="8736227" cy="54246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99591" y="1079541"/>
            <a:ext cx="1173892" cy="36933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活跃报警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0036" y="1079541"/>
            <a:ext cx="1173892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历史报警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96292" y="1448873"/>
            <a:ext cx="8570917" cy="4998876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45924"/>
              </p:ext>
            </p:extLst>
          </p:nvPr>
        </p:nvGraphicFramePr>
        <p:xfrm>
          <a:off x="3055924" y="2691305"/>
          <a:ext cx="7645027" cy="324015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669799"/>
                <a:gridCol w="985645"/>
                <a:gridCol w="862439"/>
                <a:gridCol w="936363"/>
                <a:gridCol w="1047248"/>
                <a:gridCol w="971537"/>
                <a:gridCol w="1085998"/>
                <a:gridCol w="1085998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报警时间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设备名称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报警内容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报警等级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报警状态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2017-03-10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CXO998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超出阈值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未确认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2017-03-10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XSD889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高温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中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未确认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2017-03-10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SF76GN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高压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未确认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18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18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18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18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18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18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121" y="6057623"/>
            <a:ext cx="1727200" cy="2667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9937901" y="2749075"/>
            <a:ext cx="441775" cy="201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确认</a:t>
            </a:r>
            <a:endParaRPr kumimoji="1" lang="zh-CN" altLang="en-US" sz="900" dirty="0"/>
          </a:p>
        </p:txBody>
      </p:sp>
      <p:sp>
        <p:nvSpPr>
          <p:cNvPr id="26" name="圆角矩形 25"/>
          <p:cNvSpPr/>
          <p:nvPr/>
        </p:nvSpPr>
        <p:spPr>
          <a:xfrm>
            <a:off x="9937901" y="3134122"/>
            <a:ext cx="441775" cy="201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确认</a:t>
            </a:r>
            <a:endParaRPr kumimoji="1" lang="zh-CN" altLang="en-US" sz="900" dirty="0"/>
          </a:p>
        </p:txBody>
      </p:sp>
      <p:sp>
        <p:nvSpPr>
          <p:cNvPr id="27" name="圆角矩形 26"/>
          <p:cNvSpPr/>
          <p:nvPr/>
        </p:nvSpPr>
        <p:spPr>
          <a:xfrm>
            <a:off x="9937901" y="3520262"/>
            <a:ext cx="441775" cy="2012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确认</a:t>
            </a:r>
            <a:endParaRPr kumimoji="1"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3597350" y="1765932"/>
            <a:ext cx="4969139" cy="28145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1010" y="1779283"/>
            <a:ext cx="1468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设备编号：</a:t>
            </a:r>
            <a:r>
              <a:rPr kumimoji="1" lang="zh-CN" altLang="en-US" sz="1100" dirty="0" smtClean="0">
                <a:solidFill>
                  <a:schemeClr val="tx1">
                    <a:lumMod val="50000"/>
                  </a:schemeClr>
                </a:solidFill>
              </a:rPr>
              <a:t>默认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9896" y="1794071"/>
            <a:ext cx="167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设备名称：</a:t>
            </a:r>
            <a:r>
              <a:rPr kumimoji="1" lang="zh-CN" altLang="en-US" sz="1100" dirty="0" smtClean="0">
                <a:solidFill>
                  <a:schemeClr val="tx1">
                    <a:lumMod val="50000"/>
                  </a:schemeClr>
                </a:solidFill>
              </a:rPr>
              <a:t>默认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94397" y="1765933"/>
            <a:ext cx="1272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报警等级：</a:t>
            </a:r>
            <a:r>
              <a:rPr kumimoji="1" lang="zh-CN" altLang="en-US" sz="1100" dirty="0" smtClean="0">
                <a:solidFill>
                  <a:schemeClr val="tx1">
                    <a:lumMod val="50000"/>
                  </a:schemeClr>
                </a:solidFill>
              </a:rPr>
              <a:t>默认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303999" y="1907711"/>
            <a:ext cx="861279" cy="41897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筛选</a:t>
            </a:r>
            <a:endParaRPr kumimoji="1" lang="zh-CN" altLang="en-US" sz="1400" dirty="0"/>
          </a:p>
        </p:txBody>
      </p:sp>
      <p:sp>
        <p:nvSpPr>
          <p:cNvPr id="33" name="三角形 32"/>
          <p:cNvSpPr/>
          <p:nvPr/>
        </p:nvSpPr>
        <p:spPr>
          <a:xfrm flipV="1">
            <a:off x="4976515" y="1882320"/>
            <a:ext cx="72058" cy="64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三角形 33"/>
          <p:cNvSpPr/>
          <p:nvPr/>
        </p:nvSpPr>
        <p:spPr>
          <a:xfrm flipV="1">
            <a:off x="6678861" y="1882319"/>
            <a:ext cx="55860" cy="64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三角形 34"/>
          <p:cNvSpPr/>
          <p:nvPr/>
        </p:nvSpPr>
        <p:spPr>
          <a:xfrm flipV="1">
            <a:off x="8265615" y="1876480"/>
            <a:ext cx="72058" cy="64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543624" y="2172367"/>
            <a:ext cx="817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起始</a:t>
            </a:r>
            <a:r>
              <a:rPr kumimoji="1" lang="zh-CN" altLang="en-US" sz="1100" smtClean="0">
                <a:solidFill>
                  <a:schemeClr val="bg1"/>
                </a:solidFill>
              </a:rPr>
              <a:t>时间：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56837" y="2159619"/>
            <a:ext cx="867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结束</a:t>
            </a:r>
            <a:r>
              <a:rPr kumimoji="1" lang="zh-CN" altLang="en-US" sz="1100" smtClean="0">
                <a:solidFill>
                  <a:schemeClr val="bg1"/>
                </a:solidFill>
              </a:rPr>
              <a:t>时间：</a:t>
            </a:r>
            <a:endParaRPr kumimoji="1" lang="zh-CN" alt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74192" y="2185426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solidFill>
                  <a:schemeClr val="bg1"/>
                </a:solidFill>
              </a:rPr>
              <a:t>2017-03-14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12:23:11</a:t>
            </a:r>
            <a:endParaRPr kumimoji="1" lang="zh-CN" altLang="en-US" sz="11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324" y="2213636"/>
            <a:ext cx="209143" cy="214506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824335" y="2190262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solidFill>
                  <a:schemeClr val="bg1"/>
                </a:solidFill>
              </a:rPr>
              <a:t>2017-03-14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12:23:11</a:t>
            </a:r>
            <a:endParaRPr kumimoji="1" lang="zh-CN" altLang="en-US" sz="11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2762" y="2220686"/>
            <a:ext cx="209143" cy="21450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465347" y="346745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7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4839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684" y="910050"/>
            <a:ext cx="2037648" cy="112896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876" y="922561"/>
            <a:ext cx="1796615" cy="11164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21" y="977277"/>
            <a:ext cx="1727865" cy="33416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646947" y="984753"/>
            <a:ext cx="150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创建设备模型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添加设备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设备接入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71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24326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946685"/>
            <a:ext cx="8632992" cy="4306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81546" y="1023067"/>
            <a:ext cx="850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1676" y="1013355"/>
            <a:ext cx="80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资产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450" y="1068642"/>
            <a:ext cx="113240" cy="1826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320" y="1064960"/>
            <a:ext cx="113240" cy="18264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5591" y="1021464"/>
            <a:ext cx="12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设备模型管理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8250" y="1422989"/>
            <a:ext cx="8632992" cy="511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00646"/>
              </p:ext>
            </p:extLst>
          </p:nvPr>
        </p:nvGraphicFramePr>
        <p:xfrm>
          <a:off x="3481546" y="1928290"/>
          <a:ext cx="5935038" cy="2692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78820"/>
                <a:gridCol w="2323317"/>
                <a:gridCol w="2032901"/>
              </a:tblGrid>
              <a:tr h="25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模型名称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CXO998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XSD889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SF76GN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450" y="4832767"/>
            <a:ext cx="1181100" cy="3175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384" y="4816808"/>
            <a:ext cx="1727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24326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946685"/>
            <a:ext cx="8632992" cy="4306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81546" y="1023067"/>
            <a:ext cx="850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1676" y="1013355"/>
            <a:ext cx="80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资产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450" y="1068642"/>
            <a:ext cx="113240" cy="1826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320" y="1064960"/>
            <a:ext cx="113240" cy="18264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5591" y="1021464"/>
            <a:ext cx="12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设备模型管理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8250" y="1495564"/>
            <a:ext cx="8632992" cy="511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3481546" y="1928290"/>
          <a:ext cx="5935038" cy="2692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78820"/>
                <a:gridCol w="2323317"/>
                <a:gridCol w="2032901"/>
              </a:tblGrid>
              <a:tr h="25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模型名称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CXO998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XSD889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SF76GN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450" y="4832767"/>
            <a:ext cx="1181100" cy="3175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384" y="4816808"/>
            <a:ext cx="1727200" cy="2667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842684" y="503505"/>
            <a:ext cx="5300041" cy="5408799"/>
          </a:xfrm>
          <a:prstGeom prst="roundRect">
            <a:avLst>
              <a:gd name="adj" fmla="val 3727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358670" y="1115400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设备模型名称：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43857" y="1114706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54654" y="1484372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设备模型编号：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39841" y="1483678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368560" y="1892564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设备参数：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08790" y="2346024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参数名称：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93977" y="2345330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615809" y="2719768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参数显示名称：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00996" y="2719074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615809" y="3095757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参数单位：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00996" y="3095063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609648" y="3469193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参数地址：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94835" y="3468499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615809" y="3838679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数据类型：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00996" y="3837985"/>
            <a:ext cx="897915" cy="26161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开关量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27841" y="4187357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参数报警：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97168" y="4211091"/>
            <a:ext cx="1274932" cy="26161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上限报警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611829" y="4597809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数据刷新周期：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97016" y="4597115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56" name="三角形 55"/>
          <p:cNvSpPr/>
          <p:nvPr/>
        </p:nvSpPr>
        <p:spPr>
          <a:xfrm flipV="1">
            <a:off x="6963947" y="4312492"/>
            <a:ext cx="72058" cy="64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三角形 56"/>
          <p:cNvSpPr/>
          <p:nvPr/>
        </p:nvSpPr>
        <p:spPr>
          <a:xfrm flipV="1">
            <a:off x="6635075" y="3935497"/>
            <a:ext cx="72058" cy="64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475668" y="516142"/>
            <a:ext cx="182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创建设备模型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67987" y="5138235"/>
            <a:ext cx="793983" cy="328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/>
              <a:t>创建</a:t>
            </a:r>
            <a:endParaRPr kumimoji="1" lang="zh-CN" altLang="en-US" sz="1600"/>
          </a:p>
        </p:txBody>
      </p:sp>
      <p:sp>
        <p:nvSpPr>
          <p:cNvPr id="60" name="圆角矩形 59"/>
          <p:cNvSpPr/>
          <p:nvPr/>
        </p:nvSpPr>
        <p:spPr>
          <a:xfrm>
            <a:off x="5284547" y="5134264"/>
            <a:ext cx="793983" cy="32886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取消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62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4839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684" y="910050"/>
            <a:ext cx="2037648" cy="112896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876" y="922561"/>
            <a:ext cx="1796615" cy="11164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21" y="1317429"/>
            <a:ext cx="1727865" cy="33416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620917" y="966701"/>
            <a:ext cx="150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创建设备模型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添加设备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设备接入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09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24326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946685"/>
            <a:ext cx="8632992" cy="4306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81546" y="1023067"/>
            <a:ext cx="850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1676" y="1013355"/>
            <a:ext cx="80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资产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450" y="1068642"/>
            <a:ext cx="113240" cy="1826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320" y="1064960"/>
            <a:ext cx="113240" cy="18264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5591" y="1021464"/>
            <a:ext cx="12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添加设备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8454" y="1422989"/>
            <a:ext cx="8632992" cy="511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1568"/>
              </p:ext>
            </p:extLst>
          </p:nvPr>
        </p:nvGraphicFramePr>
        <p:xfrm>
          <a:off x="3501750" y="1928290"/>
          <a:ext cx="5935038" cy="2692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78820"/>
                <a:gridCol w="2323317"/>
                <a:gridCol w="2032901"/>
              </a:tblGrid>
              <a:tr h="25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设备名称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CXO998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XSD889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SF76GN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450" y="4832767"/>
            <a:ext cx="1181100" cy="3175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384" y="4816808"/>
            <a:ext cx="1727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24326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946685"/>
            <a:ext cx="8632992" cy="4306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81546" y="1023067"/>
            <a:ext cx="850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1676" y="1013355"/>
            <a:ext cx="80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资产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450" y="1068642"/>
            <a:ext cx="113240" cy="1826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320" y="1064960"/>
            <a:ext cx="113240" cy="18264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5591" y="1021464"/>
            <a:ext cx="12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设备模型管理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8250" y="1495564"/>
            <a:ext cx="8632992" cy="511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3481546" y="1928290"/>
          <a:ext cx="5935038" cy="2692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78820"/>
                <a:gridCol w="2323317"/>
                <a:gridCol w="2032901"/>
              </a:tblGrid>
              <a:tr h="25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模型名称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CXO998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XSD889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模型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SF76GN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12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450" y="4832767"/>
            <a:ext cx="1181100" cy="3175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384" y="4816808"/>
            <a:ext cx="1727200" cy="2667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625970" y="559123"/>
            <a:ext cx="5445841" cy="5797565"/>
          </a:xfrm>
          <a:prstGeom prst="roundRect">
            <a:avLst>
              <a:gd name="adj" fmla="val 3727"/>
            </a:avLst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358670" y="1115400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设备名称：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43857" y="1114706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54654" y="1448276"/>
            <a:ext cx="120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设备编号：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39841" y="1447582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354654" y="1808341"/>
            <a:ext cx="122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设备序列号：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354654" y="2129114"/>
            <a:ext cx="128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设备模型：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659372" y="2154988"/>
            <a:ext cx="1355902" cy="26161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bg1"/>
                </a:solidFill>
              </a:rPr>
              <a:t>模型</a:t>
            </a:r>
            <a:r>
              <a:rPr kumimoji="1" lang="en-US" altLang="zh-CN" sz="1100" dirty="0" smtClean="0">
                <a:solidFill>
                  <a:schemeClr val="bg1"/>
                </a:solidFill>
              </a:rPr>
              <a:t>1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三角形 55"/>
          <p:cNvSpPr/>
          <p:nvPr/>
        </p:nvSpPr>
        <p:spPr>
          <a:xfrm flipV="1">
            <a:off x="6763018" y="2254248"/>
            <a:ext cx="76634" cy="63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751837" y="624359"/>
            <a:ext cx="182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</a:rPr>
              <a:t>添加设备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31891" y="5824053"/>
            <a:ext cx="793983" cy="328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添加</a:t>
            </a:r>
            <a:endParaRPr kumimoji="1" lang="zh-CN" altLang="en-US" sz="1600" dirty="0"/>
          </a:p>
        </p:txBody>
      </p:sp>
      <p:sp>
        <p:nvSpPr>
          <p:cNvPr id="60" name="圆角矩形 59"/>
          <p:cNvSpPr/>
          <p:nvPr/>
        </p:nvSpPr>
        <p:spPr>
          <a:xfrm>
            <a:off x="5248451" y="5820082"/>
            <a:ext cx="793983" cy="328863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取消</a:t>
            </a:r>
            <a:endParaRPr kumimoji="1" lang="zh-CN" alt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659889" y="1792494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41758" y="2593253"/>
            <a:ext cx="128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设备图片：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639842" y="2514403"/>
            <a:ext cx="660400" cy="6102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7690" y="2539500"/>
            <a:ext cx="619932" cy="57150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377265" y="3238849"/>
            <a:ext cx="340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设备位置：经度                          纬度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54881" y="3238849"/>
            <a:ext cx="89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点我选取</a:t>
            </a:r>
            <a:endParaRPr kumimoji="1"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659372" y="3233014"/>
            <a:ext cx="939059" cy="260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67" name="文本框 66"/>
          <p:cNvSpPr txBox="1"/>
          <p:nvPr/>
        </p:nvSpPr>
        <p:spPr>
          <a:xfrm>
            <a:off x="7098406" y="3243793"/>
            <a:ext cx="840837" cy="24947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68" name="文本框 67"/>
          <p:cNvSpPr txBox="1"/>
          <p:nvPr/>
        </p:nvSpPr>
        <p:spPr>
          <a:xfrm>
            <a:off x="4348668" y="3557008"/>
            <a:ext cx="128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设备用户：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653386" y="3607584"/>
            <a:ext cx="1355902" cy="26161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bg1"/>
                </a:solidFill>
              </a:rPr>
              <a:t>Loser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0" name="三角形 69"/>
          <p:cNvSpPr/>
          <p:nvPr/>
        </p:nvSpPr>
        <p:spPr>
          <a:xfrm flipV="1">
            <a:off x="6763018" y="3705187"/>
            <a:ext cx="76634" cy="63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348668" y="3945288"/>
            <a:ext cx="122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出厂日期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653903" y="3929441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348151" y="4289397"/>
            <a:ext cx="122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投产日期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653386" y="4273550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342275" y="4639021"/>
            <a:ext cx="122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质保开始日期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647510" y="4623174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4341758" y="4983130"/>
            <a:ext cx="122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质保结束日期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646993" y="4967283"/>
            <a:ext cx="1674275" cy="26258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11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338622" y="5329403"/>
            <a:ext cx="122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维保周期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637896" y="5335274"/>
            <a:ext cx="1355902" cy="26161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11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bg1"/>
                </a:solidFill>
              </a:rPr>
              <a:t>weeks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三角形 81"/>
          <p:cNvSpPr/>
          <p:nvPr/>
        </p:nvSpPr>
        <p:spPr>
          <a:xfrm flipV="1">
            <a:off x="6747528" y="5432877"/>
            <a:ext cx="76634" cy="63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6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4839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684" y="910050"/>
            <a:ext cx="2037648" cy="112896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876" y="922561"/>
            <a:ext cx="1796615" cy="11164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21" y="1666351"/>
            <a:ext cx="1727865" cy="33416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641332" y="964648"/>
            <a:ext cx="150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创建设备模型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添加设备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设备接入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1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24326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941181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044913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946685"/>
            <a:ext cx="8632992" cy="4306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81546" y="1023067"/>
            <a:ext cx="850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1676" y="1013355"/>
            <a:ext cx="80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资产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450" y="1068642"/>
            <a:ext cx="113240" cy="1826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320" y="1064960"/>
            <a:ext cx="113240" cy="18264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5591" y="1021464"/>
            <a:ext cx="12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设备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接入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8250" y="1422989"/>
            <a:ext cx="8632992" cy="511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8" y="501040"/>
            <a:ext cx="10638115" cy="61252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47" y="1786124"/>
            <a:ext cx="7928340" cy="4597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91592" y="4170096"/>
            <a:ext cx="1201783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>
                <a:solidFill>
                  <a:schemeClr val="bg1"/>
                </a:solidFill>
              </a:rPr>
              <a:t>活跃报警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7817" y="4481259"/>
            <a:ext cx="826159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900" dirty="0" smtClean="0">
                <a:solidFill>
                  <a:schemeClr val="bg1"/>
                </a:solidFill>
              </a:rPr>
              <a:t>报警内容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19363" y="4481221"/>
            <a:ext cx="704135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900" dirty="0" smtClean="0">
                <a:solidFill>
                  <a:schemeClr val="bg1"/>
                </a:solidFill>
              </a:rPr>
              <a:t>报警时间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45095" y="4481221"/>
            <a:ext cx="704135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900" smtClean="0">
                <a:solidFill>
                  <a:schemeClr val="bg1"/>
                </a:solidFill>
              </a:rPr>
              <a:t>设备编号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4839" y="4481221"/>
            <a:ext cx="704135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900" dirty="0" smtClean="0">
                <a:solidFill>
                  <a:schemeClr val="bg1"/>
                </a:solidFill>
              </a:rPr>
              <a:t>设备名称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607" y="1820054"/>
            <a:ext cx="3744597" cy="21929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>
                <a:solidFill>
                  <a:schemeClr val="bg1"/>
                </a:solidFill>
              </a:rPr>
              <a:t>维保提醒</a:t>
            </a:r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95327" y="1807354"/>
            <a:ext cx="3744597" cy="21929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>
                <a:solidFill>
                  <a:schemeClr val="bg1"/>
                </a:solidFill>
              </a:rPr>
              <a:t>设备状态</a:t>
            </a:r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en-US" altLang="zh-CN" sz="1050" dirty="0">
              <a:solidFill>
                <a:schemeClr val="bg1"/>
              </a:solidFill>
            </a:endParaRPr>
          </a:p>
          <a:p>
            <a:endParaRPr kumimoji="1" lang="en-US" altLang="zh-CN" sz="1050" dirty="0" smtClean="0">
              <a:solidFill>
                <a:schemeClr val="bg1"/>
              </a:solidFill>
            </a:endParaRPr>
          </a:p>
          <a:p>
            <a:endParaRPr kumimoji="1" lang="zh-CN" altLang="en-US" sz="1050" dirty="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37599"/>
              </p:ext>
            </p:extLst>
          </p:nvPr>
        </p:nvGraphicFramePr>
        <p:xfrm>
          <a:off x="6704024" y="2136689"/>
          <a:ext cx="3504005" cy="16226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8776"/>
                <a:gridCol w="596900"/>
                <a:gridCol w="673100"/>
                <a:gridCol w="927100"/>
                <a:gridCol w="848129"/>
              </a:tblGrid>
              <a:tr h="358003"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设备名称</a:t>
                      </a:r>
                    </a:p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上次维保日期</a:t>
                      </a:r>
                    </a:p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设备维保周期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00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00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00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27" y="2268871"/>
            <a:ext cx="1397000" cy="125868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181" y="2208011"/>
            <a:ext cx="1813590" cy="13195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453" y="3603763"/>
            <a:ext cx="352245" cy="3111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416" y="3553092"/>
            <a:ext cx="504790" cy="4475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5327" y="493295"/>
            <a:ext cx="709610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3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4839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6" y="1540382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0" y="1623505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55371" y="1070742"/>
            <a:ext cx="8632992" cy="5463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20221"/>
              </p:ext>
            </p:extLst>
          </p:nvPr>
        </p:nvGraphicFramePr>
        <p:xfrm>
          <a:off x="3106484" y="1605281"/>
          <a:ext cx="7697873" cy="3331313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670268"/>
                <a:gridCol w="986332"/>
                <a:gridCol w="863039"/>
                <a:gridCol w="863039"/>
                <a:gridCol w="863039"/>
                <a:gridCol w="863039"/>
                <a:gridCol w="863039"/>
                <a:gridCol w="863039"/>
                <a:gridCol w="863039"/>
              </a:tblGrid>
              <a:tr h="3146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维保日期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设备名称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配件编号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配件名称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维保原因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维保内容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操作人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2017-03-06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CXO998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XSD889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2017-03-15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SF76GN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66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484" y="5175060"/>
            <a:ext cx="1181100" cy="3394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7157" y="5237842"/>
            <a:ext cx="1727200" cy="2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4839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403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98" y="2241335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37" y="2355339"/>
            <a:ext cx="317500" cy="3175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05291" y="163872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67856" y="101661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6000" y="24006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294" y="2241335"/>
            <a:ext cx="2037648" cy="112896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6137" y="2319499"/>
            <a:ext cx="1798920" cy="99533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91" y="2278403"/>
            <a:ext cx="1727865" cy="33416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457191" y="2262104"/>
            <a:ext cx="150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配件类别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配件入库</a:t>
            </a:r>
            <a:endParaRPr kumimoji="1" lang="en-US" altLang="zh-CN" sz="1200" dirty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配件出库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8666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324326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6" y="922083"/>
            <a:ext cx="1638300" cy="610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6" y="2263514"/>
            <a:ext cx="1612900" cy="6803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039" y="2327787"/>
            <a:ext cx="317500" cy="38366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1400" y="102808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设备管理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23684" y="171715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设备维保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8966" y="348392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0987" y="23767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备品备件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0987" y="30232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工单管理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946685"/>
            <a:ext cx="8632992" cy="4306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81546" y="1023067"/>
            <a:ext cx="850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备品备件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1676" y="1013355"/>
            <a:ext cx="80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资产</a:t>
            </a:r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管理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450" y="1068642"/>
            <a:ext cx="113240" cy="1826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320" y="1064960"/>
            <a:ext cx="113240" cy="18264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5591" y="1021464"/>
            <a:ext cx="12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配件类别</a:t>
            </a:r>
            <a:endParaRPr kumimoji="1" lang="zh-CN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8250" y="1422989"/>
            <a:ext cx="8632992" cy="511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6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6" y="408989"/>
            <a:ext cx="10655300" cy="6210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1377950"/>
            <a:ext cx="1785288" cy="2368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93" y="1745673"/>
            <a:ext cx="1701107" cy="6638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10329" y="123721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站点地图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3442180" y="3514139"/>
            <a:ext cx="1612900" cy="647700"/>
            <a:chOff x="3442180" y="3514139"/>
            <a:chExt cx="1612900" cy="6477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2180" y="3514139"/>
              <a:ext cx="1612900" cy="6477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1000" y="3566821"/>
              <a:ext cx="457200" cy="55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942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334713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8" y="914400"/>
            <a:ext cx="4953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914400"/>
            <a:ext cx="1612900" cy="63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50" y="977900"/>
            <a:ext cx="317500" cy="317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6000" y="102397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设备监控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16000" y="17248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0" y="1023977"/>
            <a:ext cx="8940800" cy="552103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910329" y="123721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站点列表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65347" y="334713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7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34" y="330200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2" y="914400"/>
            <a:ext cx="4953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76" y="892293"/>
            <a:ext cx="1612900" cy="63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50" y="977900"/>
            <a:ext cx="317500" cy="317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6000" y="102397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6000" y="17248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00" y="977900"/>
            <a:ext cx="3431309" cy="21532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553403"/>
            <a:ext cx="6747163" cy="28118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393310"/>
            <a:ext cx="6747163" cy="21600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1008533"/>
            <a:ext cx="711200" cy="7028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21200" y="104885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设备概况</a:t>
            </a:r>
            <a:endParaRPr kumimoji="1"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293" y="1023977"/>
            <a:ext cx="1940214" cy="53873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4319" y="1631057"/>
            <a:ext cx="1672545" cy="2719585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71018"/>
              </p:ext>
            </p:extLst>
          </p:nvPr>
        </p:nvGraphicFramePr>
        <p:xfrm>
          <a:off x="4918943" y="1557254"/>
          <a:ext cx="2892903" cy="247819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211124"/>
                <a:gridCol w="1681779"/>
              </a:tblGrid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设备名称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bg1"/>
                          </a:solidFill>
                        </a:rPr>
                        <a:t>XXUSB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设备编号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bg1"/>
                          </a:solidFill>
                        </a:rPr>
                        <a:t>87668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设备序列号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bg1"/>
                          </a:solidFill>
                        </a:rPr>
                        <a:t>VGDfnimuf7y8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设备模型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>
                          <a:solidFill>
                            <a:schemeClr val="bg1"/>
                          </a:solidFill>
                        </a:rPr>
                        <a:t>Moxialin</a:t>
                      </a:r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100" b="0" dirty="0" err="1" smtClean="0">
                          <a:solidFill>
                            <a:schemeClr val="bg1"/>
                          </a:solidFill>
                        </a:rPr>
                        <a:t>Vire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设备型号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bg1"/>
                          </a:solidFill>
                        </a:rPr>
                        <a:t>XUP10298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出厂日期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bg1"/>
                          </a:solidFill>
                        </a:rPr>
                        <a:t>2016-10-21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投产日期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bg1"/>
                          </a:solidFill>
                        </a:rPr>
                        <a:t>2017-01-01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质保结束日期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bg1"/>
                          </a:solidFill>
                        </a:rPr>
                        <a:t>2018-01-01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355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bg1"/>
                          </a:solidFill>
                        </a:rPr>
                        <a:t>设备所属单位</a:t>
                      </a:r>
                      <a:endParaRPr lang="en-US" altLang="zh-CN" sz="11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>
                          <a:solidFill>
                            <a:schemeClr val="bg1"/>
                          </a:solidFill>
                        </a:rPr>
                        <a:t>cnsoiehowie</a:t>
                      </a:r>
                      <a:endParaRPr lang="zh-CN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5700" y="4199392"/>
            <a:ext cx="5947072" cy="2165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1992" y="1557255"/>
            <a:ext cx="2784206" cy="2472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6587" y="1027013"/>
            <a:ext cx="659170" cy="28549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2141" y="1060901"/>
            <a:ext cx="578745" cy="241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270" y="1068992"/>
            <a:ext cx="664576" cy="22640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10200" y="104885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运行监控</a:t>
            </a:r>
            <a:endParaRPr kumimoji="1" lang="zh-CN" altLang="en-US" sz="12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3553" y="977899"/>
            <a:ext cx="3395610" cy="40934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63357" y="1049298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数据曲线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89980" y="103551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数据报表</a:t>
            </a:r>
            <a:endParaRPr kumimoji="1" lang="zh-CN" altLang="en-US" sz="12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3552" y="1002183"/>
            <a:ext cx="795129" cy="3417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895821" y="1031261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维保记录</a:t>
            </a:r>
            <a:endParaRPr kumimoji="1" lang="zh-CN" altLang="en-US" sz="1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4821" y="1005383"/>
            <a:ext cx="739700" cy="33852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767666" y="1023977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历史工单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614650" y="1047221"/>
            <a:ext cx="1753078" cy="2966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822578" y="1055819"/>
            <a:ext cx="535172" cy="2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搜索</a:t>
            </a:r>
            <a:endParaRPr kumimoji="1"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085693" y="98669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站点地图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465347" y="334713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0" y="374500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10" y="935678"/>
            <a:ext cx="1612900" cy="63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29" y="986698"/>
            <a:ext cx="317500" cy="317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48472" y="163733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64900" y="102349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00" y="977900"/>
            <a:ext cx="3431309" cy="2153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1008533"/>
            <a:ext cx="771968" cy="7028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21200" y="104885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设备概况</a:t>
            </a:r>
            <a:endParaRPr kumimoji="1"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293" y="1023977"/>
            <a:ext cx="1940214" cy="53873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4319" y="1631057"/>
            <a:ext cx="1672545" cy="27195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587" y="1027013"/>
            <a:ext cx="659170" cy="28549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2141" y="1060901"/>
            <a:ext cx="578745" cy="241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7270" y="1068992"/>
            <a:ext cx="664576" cy="22640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13036" y="1057860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运行监控</a:t>
            </a:r>
            <a:endParaRPr kumimoji="1" lang="zh-CN" altLang="en-US" sz="12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3553" y="977899"/>
            <a:ext cx="3395610" cy="40934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63357" y="1049298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数据曲线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89980" y="103551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数据报表</a:t>
            </a:r>
            <a:endParaRPr kumimoji="1" lang="zh-CN" altLang="en-US" sz="12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3552" y="1002183"/>
            <a:ext cx="795129" cy="3417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895821" y="1031261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维保记录</a:t>
            </a:r>
            <a:endParaRPr kumimoji="1" lang="zh-CN" altLang="en-US" sz="1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4821" y="1005383"/>
            <a:ext cx="739700" cy="33852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767666" y="1023977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历史工单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614650" y="1047221"/>
            <a:ext cx="1753078" cy="2966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822578" y="1055819"/>
            <a:ext cx="535172" cy="2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搜索</a:t>
            </a:r>
            <a:endParaRPr kumimoji="1" lang="zh-CN" altLang="en-US" sz="1200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1" y="1398358"/>
            <a:ext cx="6747162" cy="50130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0578" y="1299994"/>
            <a:ext cx="791788" cy="28549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8416" y="1339384"/>
            <a:ext cx="820056" cy="4571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30503" y="1508435"/>
            <a:ext cx="1970247" cy="1189951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4067" y="1511498"/>
            <a:ext cx="1968497" cy="118688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35881" y="1506966"/>
            <a:ext cx="2005554" cy="1191419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50689" y="2875573"/>
            <a:ext cx="2490745" cy="171704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37580" y="3479650"/>
            <a:ext cx="1341790" cy="47186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57597" y="2875573"/>
            <a:ext cx="1965061" cy="171704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25929" y="2914425"/>
            <a:ext cx="1350450" cy="47342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30886" y="4038994"/>
            <a:ext cx="1357144" cy="49277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1441" y="4760372"/>
            <a:ext cx="5048666" cy="1488028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10085693" y="98669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站点地图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465347" y="370809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6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36" y="33091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22" y="913066"/>
            <a:ext cx="1612900" cy="63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338" y="977900"/>
            <a:ext cx="317500" cy="317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41400" y="103401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6000" y="17248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00" y="977900"/>
            <a:ext cx="3431309" cy="2153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1008533"/>
            <a:ext cx="771968" cy="7028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21200" y="104885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设备概况</a:t>
            </a:r>
            <a:endParaRPr kumimoji="1"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293" y="1023977"/>
            <a:ext cx="1940214" cy="53873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4319" y="1631057"/>
            <a:ext cx="1672545" cy="27195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587" y="1027013"/>
            <a:ext cx="659170" cy="28549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2141" y="1060901"/>
            <a:ext cx="578745" cy="241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7270" y="1068992"/>
            <a:ext cx="664576" cy="22640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13036" y="1057860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运行监控</a:t>
            </a:r>
            <a:endParaRPr kumimoji="1" lang="zh-CN" altLang="en-US" sz="12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3553" y="977899"/>
            <a:ext cx="3395610" cy="40934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63357" y="1049298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数据曲线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89980" y="103551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数据报表</a:t>
            </a:r>
            <a:endParaRPr kumimoji="1" lang="zh-CN" altLang="en-US" sz="12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3552" y="1002183"/>
            <a:ext cx="795129" cy="3417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895821" y="1031261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维保记录</a:t>
            </a:r>
            <a:endParaRPr kumimoji="1" lang="zh-CN" altLang="en-US" sz="1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4821" y="1005383"/>
            <a:ext cx="739700" cy="33852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767666" y="1023977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历史工单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614650" y="1047221"/>
            <a:ext cx="1753078" cy="2966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822578" y="1055819"/>
            <a:ext cx="535172" cy="2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搜索</a:t>
            </a:r>
            <a:endParaRPr kumimoji="1" lang="zh-CN" altLang="en-US" sz="12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8416" y="1339384"/>
            <a:ext cx="820056" cy="457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4657" y="1393309"/>
            <a:ext cx="6747162" cy="5027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V="1">
            <a:off x="6237881" y="1312510"/>
            <a:ext cx="811909" cy="29404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4614533" y="1465902"/>
            <a:ext cx="6608637" cy="4865070"/>
          </a:xfrm>
          <a:prstGeom prst="roundRect">
            <a:avLst>
              <a:gd name="adj" fmla="val 2100"/>
            </a:avLst>
          </a:prstGeom>
          <a:solidFill>
            <a:schemeClr val="tx1"/>
          </a:solidFill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90618" y="2464376"/>
            <a:ext cx="6408845" cy="273116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6808645" y="1816147"/>
            <a:ext cx="217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bg1"/>
                </a:solidFill>
              </a:rPr>
              <a:t>最近</a:t>
            </a:r>
            <a:r>
              <a:rPr kumimoji="1" lang="en-US" altLang="zh-CN" sz="1400" b="1" dirty="0" smtClean="0">
                <a:solidFill>
                  <a:schemeClr val="bg1"/>
                </a:solidFill>
              </a:rPr>
              <a:t>24</a:t>
            </a:r>
            <a:r>
              <a:rPr kumimoji="1" lang="zh-CN" altLang="en-US" sz="1400" b="1" dirty="0" smtClean="0">
                <a:solidFill>
                  <a:schemeClr val="bg1"/>
                </a:solidFill>
              </a:rPr>
              <a:t>小时 电压曲线图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68008" y="1854567"/>
            <a:ext cx="254000" cy="381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34114" y="1838239"/>
            <a:ext cx="330200" cy="3175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89904" y="1887225"/>
            <a:ext cx="279400" cy="279400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8230462" y="5430094"/>
            <a:ext cx="111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bg1"/>
                </a:solidFill>
              </a:rPr>
              <a:t>选择参数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30139" y="5436793"/>
            <a:ext cx="111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smtClean="0">
                <a:solidFill>
                  <a:schemeClr val="bg1"/>
                </a:solidFill>
              </a:rPr>
              <a:t>选择时间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52040" y="5439558"/>
            <a:ext cx="1673806" cy="300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三角形 62"/>
          <p:cNvSpPr/>
          <p:nvPr/>
        </p:nvSpPr>
        <p:spPr>
          <a:xfrm flipV="1">
            <a:off x="7554536" y="5533163"/>
            <a:ext cx="94077" cy="113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64976" y="5455368"/>
            <a:ext cx="111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最近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24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小时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52363" y="5453459"/>
            <a:ext cx="1673806" cy="300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三角形 65"/>
          <p:cNvSpPr/>
          <p:nvPr/>
        </p:nvSpPr>
        <p:spPr>
          <a:xfrm flipV="1">
            <a:off x="10754859" y="5547064"/>
            <a:ext cx="94077" cy="113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565299" y="5469269"/>
            <a:ext cx="111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 电机功率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085693" y="98669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站点地图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465347" y="334713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8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7" y="330200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54" y="914400"/>
            <a:ext cx="4953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28" y="914400"/>
            <a:ext cx="1612900" cy="63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810" y="977900"/>
            <a:ext cx="317500" cy="317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6000" y="102397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6000" y="17248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00" y="977900"/>
            <a:ext cx="3431309" cy="2153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1008533"/>
            <a:ext cx="771968" cy="7028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21200" y="104885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设备概况</a:t>
            </a:r>
            <a:endParaRPr kumimoji="1"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293" y="1023977"/>
            <a:ext cx="1940214" cy="53873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4319" y="1631057"/>
            <a:ext cx="1672545" cy="27195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587" y="1027013"/>
            <a:ext cx="659170" cy="28549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2141" y="1060901"/>
            <a:ext cx="578745" cy="241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7270" y="1068992"/>
            <a:ext cx="664576" cy="22640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13036" y="1057860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运行监控</a:t>
            </a:r>
            <a:endParaRPr kumimoji="1" lang="zh-CN" altLang="en-US" sz="12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3553" y="977899"/>
            <a:ext cx="3395610" cy="40934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63357" y="1049298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数据曲线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89980" y="103551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数据报表</a:t>
            </a:r>
            <a:endParaRPr kumimoji="1" lang="zh-CN" altLang="en-US" sz="12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3552" y="1002183"/>
            <a:ext cx="795129" cy="3417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895821" y="1031261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维保记录</a:t>
            </a:r>
            <a:endParaRPr kumimoji="1" lang="zh-CN" altLang="en-US" sz="1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4821" y="1005383"/>
            <a:ext cx="739700" cy="33852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767666" y="1023977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历史工单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614650" y="1047221"/>
            <a:ext cx="1753078" cy="2966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822578" y="1055819"/>
            <a:ext cx="535172" cy="2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搜索</a:t>
            </a:r>
            <a:endParaRPr kumimoji="1" lang="zh-CN" altLang="en-US" sz="12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8416" y="1339384"/>
            <a:ext cx="820056" cy="45719"/>
          </a:xfrm>
          <a:prstGeom prst="rect">
            <a:avLst/>
          </a:prstGeom>
        </p:spPr>
      </p:pic>
      <p:grpSp>
        <p:nvGrpSpPr>
          <p:cNvPr id="44" name="组 43"/>
          <p:cNvGrpSpPr/>
          <p:nvPr/>
        </p:nvGrpSpPr>
        <p:grpSpPr>
          <a:xfrm>
            <a:off x="4557018" y="1317759"/>
            <a:ext cx="6762145" cy="5093614"/>
            <a:chOff x="4557018" y="1317759"/>
            <a:chExt cx="6762145" cy="509361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57018" y="1395122"/>
              <a:ext cx="6762145" cy="5016251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083146" y="1317759"/>
              <a:ext cx="812675" cy="176669"/>
            </a:xfrm>
            <a:prstGeom prst="rect">
              <a:avLst/>
            </a:prstGeom>
          </p:spPr>
        </p:pic>
      </p:grpSp>
      <p:sp>
        <p:nvSpPr>
          <p:cNvPr id="24" name="圆角矩形 23"/>
          <p:cNvSpPr/>
          <p:nvPr/>
        </p:nvSpPr>
        <p:spPr>
          <a:xfrm>
            <a:off x="4614533" y="1465902"/>
            <a:ext cx="6608637" cy="4865070"/>
          </a:xfrm>
          <a:prstGeom prst="roundRect">
            <a:avLst>
              <a:gd name="adj" fmla="val 2100"/>
            </a:avLst>
          </a:prstGeom>
          <a:solidFill>
            <a:schemeClr val="tx1"/>
          </a:solidFill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467352" y="1558719"/>
            <a:ext cx="2457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bg1"/>
                </a:solidFill>
              </a:rPr>
              <a:t>最近</a:t>
            </a:r>
            <a:r>
              <a:rPr kumimoji="1" lang="en-US" altLang="zh-CN" sz="1400" b="1" dirty="0" smtClean="0">
                <a:solidFill>
                  <a:schemeClr val="bg1"/>
                </a:solidFill>
              </a:rPr>
              <a:t>24</a:t>
            </a:r>
            <a:r>
              <a:rPr kumimoji="1" lang="zh-CN" altLang="en-US" sz="1400" b="1" dirty="0" smtClean="0">
                <a:solidFill>
                  <a:schemeClr val="bg1"/>
                </a:solidFill>
              </a:rPr>
              <a:t>小时 电压数据报表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4998090" y="5894436"/>
            <a:ext cx="5724720" cy="335823"/>
            <a:chOff x="5060950" y="4848747"/>
            <a:chExt cx="5995926" cy="335823"/>
          </a:xfrm>
        </p:grpSpPr>
        <p:sp>
          <p:nvSpPr>
            <p:cNvPr id="62" name="矩形 61"/>
            <p:cNvSpPr/>
            <p:nvPr/>
          </p:nvSpPr>
          <p:spPr>
            <a:xfrm>
              <a:off x="6104164" y="4883967"/>
              <a:ext cx="1673806" cy="3006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9383070" y="4874021"/>
              <a:ext cx="1673806" cy="3006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5060950" y="4848747"/>
              <a:ext cx="5818797" cy="316174"/>
              <a:chOff x="5030139" y="5430094"/>
              <a:chExt cx="5818797" cy="316174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8230462" y="5430094"/>
                <a:ext cx="11109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b="1" dirty="0" smtClean="0">
                    <a:solidFill>
                      <a:schemeClr val="bg1"/>
                    </a:solidFill>
                  </a:rPr>
                  <a:t>选择参数</a:t>
                </a:r>
                <a:endParaRPr kumimoji="1"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030139" y="5436793"/>
                <a:ext cx="11109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b="1" dirty="0" smtClean="0">
                    <a:solidFill>
                      <a:schemeClr val="bg1"/>
                    </a:solidFill>
                  </a:rPr>
                  <a:t>选择时间</a:t>
                </a:r>
                <a:endParaRPr kumimoji="1"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三角形 62"/>
              <p:cNvSpPr/>
              <p:nvPr/>
            </p:nvSpPr>
            <p:spPr>
              <a:xfrm flipV="1">
                <a:off x="7554536" y="5533163"/>
                <a:ext cx="94077" cy="1132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364976" y="5455368"/>
                <a:ext cx="11109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 smtClean="0">
                    <a:solidFill>
                      <a:schemeClr val="bg1"/>
                    </a:solidFill>
                  </a:rPr>
                  <a:t>最近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24</a:t>
                </a:r>
                <a:r>
                  <a:rPr kumimoji="1" lang="zh-CN" altLang="en-US" sz="1200" dirty="0" smtClean="0">
                    <a:solidFill>
                      <a:schemeClr val="bg1"/>
                    </a:solidFill>
                  </a:rPr>
                  <a:t>小时</a:t>
                </a:r>
                <a:endParaRPr kumimoji="1"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三角形 65"/>
              <p:cNvSpPr/>
              <p:nvPr/>
            </p:nvSpPr>
            <p:spPr>
              <a:xfrm flipV="1">
                <a:off x="10754859" y="5547064"/>
                <a:ext cx="94077" cy="1132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9565299" y="5469269"/>
                <a:ext cx="11109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 smtClean="0">
                    <a:solidFill>
                      <a:schemeClr val="bg1"/>
                    </a:solidFill>
                  </a:rPr>
                  <a:t> 电机功率</a:t>
                </a:r>
                <a:endParaRPr kumimoji="1"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7067" y="1926759"/>
            <a:ext cx="5831304" cy="3663143"/>
          </a:xfrm>
          <a:prstGeom prst="rect">
            <a:avLst/>
          </a:prstGeom>
          <a:ln>
            <a:solidFill>
              <a:schemeClr val="accent3">
                <a:lumMod val="75000"/>
                <a:alpha val="70000"/>
              </a:schemeClr>
            </a:solidFill>
          </a:ln>
        </p:spPr>
      </p:pic>
      <p:sp>
        <p:nvSpPr>
          <p:cNvPr id="59" name="文本框 58"/>
          <p:cNvSpPr txBox="1"/>
          <p:nvPr/>
        </p:nvSpPr>
        <p:spPr>
          <a:xfrm>
            <a:off x="10085693" y="98669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站点地图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465347" y="334713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6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36" y="33091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50" y="902802"/>
            <a:ext cx="1612900" cy="63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338" y="977900"/>
            <a:ext cx="317500" cy="317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6000" y="102397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6000" y="17248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00" y="977900"/>
            <a:ext cx="3431309" cy="2153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1008533"/>
            <a:ext cx="771968" cy="7028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21200" y="104885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设备概况</a:t>
            </a:r>
            <a:endParaRPr kumimoji="1"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3692" y="1055819"/>
            <a:ext cx="1940214" cy="53873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4319" y="1631057"/>
            <a:ext cx="1672545" cy="27195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587" y="1027013"/>
            <a:ext cx="659170" cy="28549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2141" y="1060901"/>
            <a:ext cx="578745" cy="241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7270" y="1068992"/>
            <a:ext cx="664576" cy="22640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13036" y="1057860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运行监控</a:t>
            </a:r>
            <a:endParaRPr kumimoji="1" lang="zh-CN" altLang="en-US" sz="12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3553" y="977899"/>
            <a:ext cx="3395610" cy="40934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63357" y="1049298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数据曲线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89980" y="103551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数据报表</a:t>
            </a:r>
            <a:endParaRPr kumimoji="1" lang="zh-CN" altLang="en-US" sz="12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3552" y="1002183"/>
            <a:ext cx="795129" cy="3417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895821" y="1031261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维保记录</a:t>
            </a:r>
            <a:endParaRPr kumimoji="1" lang="zh-CN" altLang="en-US" sz="1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4821" y="1005383"/>
            <a:ext cx="739700" cy="33852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767666" y="1023977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历史工单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614650" y="1047221"/>
            <a:ext cx="1753078" cy="2966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822578" y="1055819"/>
            <a:ext cx="535172" cy="2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搜索</a:t>
            </a:r>
            <a:endParaRPr kumimoji="1" lang="zh-CN" altLang="en-US" sz="12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8416" y="1339384"/>
            <a:ext cx="820056" cy="45719"/>
          </a:xfrm>
          <a:prstGeom prst="rect">
            <a:avLst/>
          </a:prstGeom>
        </p:spPr>
      </p:pic>
      <p:grpSp>
        <p:nvGrpSpPr>
          <p:cNvPr id="26" name="组 25"/>
          <p:cNvGrpSpPr/>
          <p:nvPr/>
        </p:nvGrpSpPr>
        <p:grpSpPr>
          <a:xfrm>
            <a:off x="4533725" y="1339384"/>
            <a:ext cx="6797963" cy="5071990"/>
            <a:chOff x="4572001" y="1339384"/>
            <a:chExt cx="6747162" cy="50719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72001" y="1383461"/>
              <a:ext cx="6747162" cy="502791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23552" y="1339384"/>
              <a:ext cx="795128" cy="380865"/>
            </a:xfrm>
            <a:prstGeom prst="rect">
              <a:avLst/>
            </a:prstGeom>
          </p:spPr>
        </p:pic>
      </p:grpSp>
      <p:sp>
        <p:nvSpPr>
          <p:cNvPr id="54" name="圆角矩形 53"/>
          <p:cNvSpPr/>
          <p:nvPr/>
        </p:nvSpPr>
        <p:spPr>
          <a:xfrm>
            <a:off x="4614533" y="1465902"/>
            <a:ext cx="6608637" cy="4865070"/>
          </a:xfrm>
          <a:prstGeom prst="roundRect">
            <a:avLst>
              <a:gd name="adj" fmla="val 2100"/>
            </a:avLst>
          </a:prstGeom>
          <a:solidFill>
            <a:schemeClr val="tx1"/>
          </a:solidFill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0979"/>
              </p:ext>
            </p:extLst>
          </p:nvPr>
        </p:nvGraphicFramePr>
        <p:xfrm>
          <a:off x="5065811" y="2002118"/>
          <a:ext cx="5795167" cy="2957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1795"/>
                <a:gridCol w="870857"/>
                <a:gridCol w="762000"/>
                <a:gridCol w="827314"/>
                <a:gridCol w="925286"/>
                <a:gridCol w="858392"/>
                <a:gridCol w="959523"/>
              </a:tblGrid>
              <a:tr h="409039"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维保日期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配件编号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配件名称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维保原因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维保内容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操作人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7671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6794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171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15380" y="5822950"/>
            <a:ext cx="1727200" cy="266700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0085693" y="98669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站点地图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465347" y="334713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8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36" y="330912"/>
            <a:ext cx="10655300" cy="621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606550"/>
            <a:ext cx="4953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98700"/>
            <a:ext cx="495300" cy="444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990850"/>
            <a:ext cx="495300" cy="444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625850"/>
            <a:ext cx="495300" cy="44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273550"/>
            <a:ext cx="495300" cy="44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959350"/>
            <a:ext cx="495300" cy="44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00700"/>
            <a:ext cx="495300" cy="44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248400"/>
            <a:ext cx="495300" cy="285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05" y="900353"/>
            <a:ext cx="1612900" cy="63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970" y="977900"/>
            <a:ext cx="317500" cy="317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41400" y="102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设备监控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6000" y="172483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报警中心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00" y="977900"/>
            <a:ext cx="3431309" cy="2153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1008533"/>
            <a:ext cx="771968" cy="7028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21200" y="104885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设备概况</a:t>
            </a:r>
            <a:endParaRPr kumimoji="1"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3692" y="1055819"/>
            <a:ext cx="1940214" cy="53873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4319" y="1631057"/>
            <a:ext cx="1672545" cy="27195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587" y="1027013"/>
            <a:ext cx="659170" cy="28549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2141" y="1060901"/>
            <a:ext cx="578745" cy="241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7270" y="1068992"/>
            <a:ext cx="664576" cy="22640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13036" y="1057860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运行监控</a:t>
            </a:r>
            <a:endParaRPr kumimoji="1" lang="zh-CN" altLang="en-US" sz="12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3553" y="977899"/>
            <a:ext cx="3395610" cy="40934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63357" y="1049298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数据曲线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089980" y="1035511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数据报表</a:t>
            </a:r>
            <a:endParaRPr kumimoji="1" lang="zh-CN" altLang="en-US" sz="12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3552" y="1002183"/>
            <a:ext cx="795129" cy="3417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895821" y="1031261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维保记录</a:t>
            </a:r>
            <a:endParaRPr kumimoji="1" lang="zh-CN" altLang="en-US" sz="1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4821" y="1005383"/>
            <a:ext cx="739700" cy="33852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767666" y="1023977"/>
            <a:ext cx="82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历史工单</a:t>
            </a:r>
            <a:endParaRPr kumimoji="1"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614650" y="1047221"/>
            <a:ext cx="1753078" cy="2966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822578" y="1055819"/>
            <a:ext cx="535172" cy="2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搜索</a:t>
            </a:r>
            <a:endParaRPr kumimoji="1" lang="zh-CN" altLang="en-US" sz="12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8416" y="1339384"/>
            <a:ext cx="820056" cy="4571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86445" y="1302201"/>
            <a:ext cx="738076" cy="50937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9468" y="1407030"/>
            <a:ext cx="6759695" cy="5036186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>
            <a:off x="4632602" y="1519507"/>
            <a:ext cx="6608637" cy="4865070"/>
          </a:xfrm>
          <a:prstGeom prst="roundRect">
            <a:avLst>
              <a:gd name="adj" fmla="val 2100"/>
            </a:avLst>
          </a:prstGeom>
          <a:solidFill>
            <a:schemeClr val="tx1"/>
          </a:solidFill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89873"/>
              </p:ext>
            </p:extLst>
          </p:nvPr>
        </p:nvGraphicFramePr>
        <p:xfrm>
          <a:off x="4914156" y="1940241"/>
          <a:ext cx="6158851" cy="31731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9593"/>
                <a:gridCol w="680921"/>
                <a:gridCol w="807900"/>
                <a:gridCol w="754336"/>
                <a:gridCol w="843665"/>
                <a:gridCol w="782672"/>
                <a:gridCol w="874882"/>
                <a:gridCol w="874882"/>
              </a:tblGrid>
              <a:tr h="438908"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工单号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工单名称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工单描述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创建日期</a:t>
                      </a:r>
                      <a:endParaRPr lang="zh-CN" alt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接收日期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当前处理人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87218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8627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009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0886" y="5935913"/>
            <a:ext cx="1727200" cy="2667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0085693" y="986698"/>
            <a:ext cx="110836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站点地图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65347" y="334713"/>
            <a:ext cx="1034463" cy="577516"/>
          </a:xfrm>
          <a:prstGeom prst="rect">
            <a:avLst/>
          </a:prstGeom>
          <a:solidFill>
            <a:schemeClr val="bg1">
              <a:lumMod val="65000"/>
              <a:lumOff val="3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439</TotalTime>
  <Words>784</Words>
  <Application>Microsoft Macintosh PowerPoint</Application>
  <PresentationFormat>宽屏</PresentationFormat>
  <Paragraphs>430</Paragraphs>
  <Slides>23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Century Gothic</vt:lpstr>
      <vt:lpstr>Wingdings 3</vt:lpstr>
      <vt:lpstr>幼圆</vt:lpstr>
      <vt:lpstr>切片</vt:lpstr>
      <vt:lpstr>SAAS前端界面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SAAS前端界面</dc:title>
  <dc:creator>lijianping</dc:creator>
  <cp:lastModifiedBy>lijianping</cp:lastModifiedBy>
  <cp:revision>63</cp:revision>
  <dcterms:created xsi:type="dcterms:W3CDTF">2017-03-16T01:03:48Z</dcterms:created>
  <dcterms:modified xsi:type="dcterms:W3CDTF">2017-03-16T08:29:53Z</dcterms:modified>
</cp:coreProperties>
</file>