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049588" cy="13346113"/>
  <p:notesSz cx="6858000" cy="9144000"/>
  <p:defaultTextStyle>
    <a:defPPr>
      <a:defRPr lang="en-US"/>
    </a:defPPr>
    <a:lvl1pPr marL="0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1pPr>
    <a:lvl2pPr marL="177439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2pPr>
    <a:lvl3pPr marL="354879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3pPr>
    <a:lvl4pPr marL="532318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4pPr>
    <a:lvl5pPr marL="709757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5pPr>
    <a:lvl6pPr marL="887197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6pPr>
    <a:lvl7pPr marL="1064636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7pPr>
    <a:lvl8pPr marL="1242075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8pPr>
    <a:lvl9pPr marL="1419515" algn="l" defTabSz="354879" rtl="0" eaLnBrk="1" latinLnBrk="0" hangingPunct="1">
      <a:defRPr sz="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F95"/>
    <a:srgbClr val="FA7E0A"/>
    <a:srgbClr val="F9E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200" d="100"/>
          <a:sy n="200" d="100"/>
        </p:scale>
        <p:origin x="852" y="-13422"/>
      </p:cViewPr>
      <p:guideLst>
        <p:guide orient="horz" pos="4203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2184191"/>
            <a:ext cx="2592150" cy="4646425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7009800"/>
            <a:ext cx="2287191" cy="3222220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710557"/>
            <a:ext cx="657567" cy="1131021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710557"/>
            <a:ext cx="1934582" cy="1131021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3327264"/>
            <a:ext cx="2630270" cy="5551611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8931396"/>
            <a:ext cx="2630270" cy="2919461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3552785"/>
            <a:ext cx="1296075" cy="846798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3552785"/>
            <a:ext cx="1296075" cy="846798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710560"/>
            <a:ext cx="2630270" cy="257963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3271652"/>
            <a:ext cx="1290118" cy="16033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4875039"/>
            <a:ext cx="1290118" cy="71704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3271652"/>
            <a:ext cx="1296472" cy="160338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4875039"/>
            <a:ext cx="1296472" cy="71704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889741"/>
            <a:ext cx="983572" cy="31140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1921596"/>
            <a:ext cx="1543854" cy="9484390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003834"/>
            <a:ext cx="983572" cy="7417598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889741"/>
            <a:ext cx="983572" cy="311409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1921596"/>
            <a:ext cx="1543854" cy="9484390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003834"/>
            <a:ext cx="983572" cy="7417598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710560"/>
            <a:ext cx="2630270" cy="2579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3552785"/>
            <a:ext cx="2630270" cy="8467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12369872"/>
            <a:ext cx="686157" cy="710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95C4-98C3-47E1-B181-5EF65E29C889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12369872"/>
            <a:ext cx="1029236" cy="710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12369872"/>
            <a:ext cx="686157" cy="710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9A056-A1BE-4A2A-A165-1701C02B3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9ED6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>
            <a:grpSpLocks/>
          </p:cNvGrpSpPr>
          <p:nvPr/>
        </p:nvGrpSpPr>
        <p:grpSpPr>
          <a:xfrm>
            <a:off x="0" y="0"/>
            <a:ext cx="3074400" cy="13053600"/>
            <a:chOff x="0" y="0"/>
            <a:chExt cx="3075944" cy="13053140"/>
          </a:xfrm>
        </p:grpSpPr>
        <p:grpSp>
          <p:nvGrpSpPr>
            <p:cNvPr id="19" name="群組 18"/>
            <p:cNvGrpSpPr/>
            <p:nvPr/>
          </p:nvGrpSpPr>
          <p:grpSpPr>
            <a:xfrm>
              <a:off x="1" y="1952841"/>
              <a:ext cx="3049588" cy="234305"/>
              <a:chOff x="0" y="1948963"/>
              <a:chExt cx="3049588" cy="234305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0" y="1948963"/>
                <a:ext cx="3049588" cy="23430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pic>
            <p:nvPicPr>
              <p:cNvPr id="13" name="圖片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49" t="37036" r="21650" b="7278"/>
              <a:stretch/>
            </p:blipFill>
            <p:spPr>
              <a:xfrm>
                <a:off x="1975255" y="1956140"/>
                <a:ext cx="171388" cy="209550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49" t="37036" r="21650" b="7278"/>
              <a:stretch/>
            </p:blipFill>
            <p:spPr>
              <a:xfrm rot="10800000">
                <a:off x="902945" y="1964993"/>
                <a:ext cx="171388" cy="209550"/>
              </a:xfrm>
              <a:prstGeom prst="rect">
                <a:avLst/>
              </a:prstGeom>
            </p:spPr>
          </p:pic>
          <p:sp>
            <p:nvSpPr>
              <p:cNvPr id="15" name="橢圓 14"/>
              <p:cNvSpPr/>
              <p:nvPr/>
            </p:nvSpPr>
            <p:spPr>
              <a:xfrm>
                <a:off x="1158654" y="2013728"/>
                <a:ext cx="99391" cy="104775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342367" y="2017380"/>
                <a:ext cx="99391" cy="104775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53133" y="2017379"/>
                <a:ext cx="99391" cy="104775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1759488" y="2025494"/>
                <a:ext cx="99391" cy="104775"/>
              </a:xfrm>
              <a:prstGeom prst="ellips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</p:grp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" y="233571"/>
              <a:ext cx="3049588" cy="1715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群組 8"/>
            <p:cNvGrpSpPr/>
            <p:nvPr/>
          </p:nvGrpSpPr>
          <p:grpSpPr>
            <a:xfrm>
              <a:off x="1" y="0"/>
              <a:ext cx="242516" cy="235559"/>
              <a:chOff x="-1" y="0"/>
              <a:chExt cx="242516" cy="235559"/>
            </a:xfrm>
          </p:grpSpPr>
          <p:sp>
            <p:nvSpPr>
              <p:cNvPr id="5" name="減號 4"/>
              <p:cNvSpPr>
                <a:spLocks noChangeAspect="1"/>
              </p:cNvSpPr>
              <p:nvPr/>
            </p:nvSpPr>
            <p:spPr>
              <a:xfrm>
                <a:off x="0" y="0"/>
                <a:ext cx="242515" cy="795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sp>
            <p:nvSpPr>
              <p:cNvPr id="6" name="減號 5"/>
              <p:cNvSpPr>
                <a:spLocks noChangeAspect="1"/>
              </p:cNvSpPr>
              <p:nvPr/>
            </p:nvSpPr>
            <p:spPr>
              <a:xfrm>
                <a:off x="0" y="77525"/>
                <a:ext cx="242515" cy="795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  <p:sp>
            <p:nvSpPr>
              <p:cNvPr id="7" name="減號 6"/>
              <p:cNvSpPr>
                <a:spLocks noChangeAspect="1"/>
              </p:cNvSpPr>
              <p:nvPr/>
            </p:nvSpPr>
            <p:spPr>
              <a:xfrm>
                <a:off x="-1" y="156045"/>
                <a:ext cx="242515" cy="795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46"/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335" y="1990"/>
              <a:ext cx="900922" cy="234305"/>
            </a:xfrm>
            <a:prstGeom prst="rect">
              <a:avLst/>
            </a:prstGeom>
          </p:spPr>
        </p:pic>
        <p:grpSp>
          <p:nvGrpSpPr>
            <p:cNvPr id="35" name="群組 34"/>
            <p:cNvGrpSpPr/>
            <p:nvPr/>
          </p:nvGrpSpPr>
          <p:grpSpPr>
            <a:xfrm>
              <a:off x="0" y="2194322"/>
              <a:ext cx="3049590" cy="239834"/>
              <a:chOff x="-2" y="5787593"/>
              <a:chExt cx="3049590" cy="239835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5787593"/>
                <a:ext cx="234000" cy="234000"/>
              </a:xfrm>
              <a:prstGeom prst="rect">
                <a:avLst/>
              </a:prstGeom>
            </p:spPr>
          </p:pic>
          <p:cxnSp>
            <p:nvCxnSpPr>
              <p:cNvPr id="28" name="直線接點 27"/>
              <p:cNvCxnSpPr/>
              <p:nvPr/>
            </p:nvCxnSpPr>
            <p:spPr>
              <a:xfrm>
                <a:off x="0" y="5787593"/>
                <a:ext cx="0" cy="23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群組 33"/>
              <p:cNvGrpSpPr/>
              <p:nvPr/>
            </p:nvGrpSpPr>
            <p:grpSpPr>
              <a:xfrm>
                <a:off x="-2" y="5787593"/>
                <a:ext cx="3049590" cy="239835"/>
                <a:chOff x="-2" y="5787593"/>
                <a:chExt cx="3049590" cy="239835"/>
              </a:xfrm>
            </p:grpSpPr>
            <p:cxnSp>
              <p:nvCxnSpPr>
                <p:cNvPr id="22" name="直線接點 21"/>
                <p:cNvCxnSpPr/>
                <p:nvPr/>
              </p:nvCxnSpPr>
              <p:spPr>
                <a:xfrm>
                  <a:off x="-2" y="5787593"/>
                  <a:ext cx="304958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>
                  <a:off x="0" y="6027428"/>
                  <a:ext cx="304958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/>
                <p:cNvCxnSpPr/>
                <p:nvPr/>
              </p:nvCxnSpPr>
              <p:spPr>
                <a:xfrm>
                  <a:off x="254440" y="5787593"/>
                  <a:ext cx="0" cy="234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3046934" y="5787593"/>
                  <a:ext cx="0" cy="234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群組 37"/>
            <p:cNvGrpSpPr/>
            <p:nvPr/>
          </p:nvGrpSpPr>
          <p:grpSpPr>
            <a:xfrm>
              <a:off x="87776" y="2622954"/>
              <a:ext cx="2837269" cy="1343571"/>
              <a:chOff x="87775" y="2622953"/>
              <a:chExt cx="2932144" cy="1343571"/>
            </a:xfrm>
          </p:grpSpPr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75" y="2622953"/>
                <a:ext cx="1343571" cy="1343571"/>
              </a:xfrm>
              <a:prstGeom prst="rect">
                <a:avLst/>
              </a:prstGeom>
            </p:spPr>
          </p:pic>
          <p:sp>
            <p:nvSpPr>
              <p:cNvPr id="36" name="文字方塊 35"/>
              <p:cNvSpPr txBox="1"/>
              <p:nvPr/>
            </p:nvSpPr>
            <p:spPr>
              <a:xfrm>
                <a:off x="1428935" y="2654757"/>
                <a:ext cx="1590984" cy="837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79" dirty="0" err="1"/>
                  <a:t>SawanoHiroyuki</a:t>
                </a:r>
                <a:endParaRPr lang="en-US" sz="1479" dirty="0"/>
              </a:p>
              <a:p>
                <a:r>
                  <a:rPr lang="en-US" sz="1479" dirty="0"/>
                  <a:t>[</a:t>
                </a:r>
                <a:r>
                  <a:rPr lang="en-US" sz="1479" dirty="0" err="1"/>
                  <a:t>nZk</a:t>
                </a:r>
                <a:r>
                  <a:rPr lang="en-US" sz="1479" dirty="0"/>
                  <a:t>]:</a:t>
                </a:r>
                <a:r>
                  <a:rPr lang="en-US" sz="1479" dirty="0" err="1"/>
                  <a:t>mizuki</a:t>
                </a:r>
                <a:r>
                  <a:rPr lang="en-US" sz="1479" dirty="0"/>
                  <a:t> </a:t>
                </a:r>
                <a:r>
                  <a:rPr lang="en-US" sz="1479" dirty="0"/>
                  <a:t>– </a:t>
                </a:r>
              </a:p>
              <a:p>
                <a:r>
                  <a:rPr lang="en-US" sz="1479" dirty="0"/>
                  <a:t>「</a:t>
                </a:r>
                <a:r>
                  <a:rPr lang="en-US" sz="1479" dirty="0"/>
                  <a:t>A / Z」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 flipH="1">
                <a:off x="2060950" y="3475709"/>
                <a:ext cx="893147" cy="490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220" dirty="0">
                    <a:solidFill>
                      <a:schemeClr val="tx1"/>
                    </a:solidFill>
                  </a:rPr>
                  <a:t>More</a:t>
                </a:r>
                <a:endParaRPr lang="zh-TW" altLang="en-US" sz="222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95779" y="4159660"/>
              <a:ext cx="2868733" cy="1342800"/>
              <a:chOff x="85364" y="2629811"/>
              <a:chExt cx="2868733" cy="1342800"/>
            </a:xfrm>
          </p:grpSpPr>
          <p:pic>
            <p:nvPicPr>
              <p:cNvPr id="40" name="圖片 39"/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64" y="2629811"/>
                <a:ext cx="1343571" cy="1342800"/>
              </a:xfrm>
              <a:prstGeom prst="rect">
                <a:avLst/>
              </a:prstGeom>
            </p:spPr>
          </p:pic>
          <p:sp>
            <p:nvSpPr>
              <p:cNvPr id="41" name="文字方塊 40"/>
              <p:cNvSpPr txBox="1"/>
              <p:nvPr/>
            </p:nvSpPr>
            <p:spPr>
              <a:xfrm>
                <a:off x="1428935" y="2654757"/>
                <a:ext cx="1244398" cy="3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79" dirty="0"/>
                  <a:t>渺小</a:t>
                </a:r>
                <a:r>
                  <a:rPr lang="en-US" sz="1479" dirty="0"/>
                  <a:t> – Hebe</a:t>
                </a:r>
                <a:endParaRPr lang="en-US" sz="1479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 flipH="1">
                <a:off x="2060950" y="3475709"/>
                <a:ext cx="893147" cy="490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220" dirty="0">
                    <a:solidFill>
                      <a:schemeClr val="tx1"/>
                    </a:solidFill>
                  </a:rPr>
                  <a:t>More</a:t>
                </a:r>
                <a:endParaRPr lang="zh-TW" altLang="en-US" sz="222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103576" y="5682441"/>
              <a:ext cx="2972368" cy="1342800"/>
              <a:chOff x="93160" y="2629811"/>
              <a:chExt cx="3081761" cy="1342800"/>
            </a:xfrm>
          </p:grpSpPr>
          <p:pic>
            <p:nvPicPr>
              <p:cNvPr id="48" name="圖片 47"/>
              <p:cNvPicPr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160" y="2629811"/>
                <a:ext cx="1342800" cy="1342800"/>
              </a:xfrm>
              <a:prstGeom prst="rect">
                <a:avLst/>
              </a:prstGeom>
            </p:spPr>
          </p:pic>
          <p:sp>
            <p:nvSpPr>
              <p:cNvPr id="49" name="文字方塊 48"/>
              <p:cNvSpPr txBox="1"/>
              <p:nvPr/>
            </p:nvSpPr>
            <p:spPr>
              <a:xfrm>
                <a:off x="1428935" y="2654757"/>
                <a:ext cx="1745986" cy="3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79" dirty="0"/>
                  <a:t>After 17</a:t>
                </a:r>
                <a:r>
                  <a:rPr lang="en-US" sz="1479" dirty="0"/>
                  <a:t> – </a:t>
                </a:r>
                <a:r>
                  <a:rPr lang="zh-TW" altLang="en-US" sz="1479" dirty="0"/>
                  <a:t>陳綺貞</a:t>
                </a:r>
                <a:endParaRPr lang="en-US" sz="1479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 flipH="1">
                <a:off x="2060950" y="3475709"/>
                <a:ext cx="893147" cy="490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220" dirty="0">
                    <a:solidFill>
                      <a:schemeClr val="tx1"/>
                    </a:solidFill>
                  </a:rPr>
                  <a:t>More</a:t>
                </a:r>
                <a:endParaRPr lang="zh-TW" altLang="en-US" sz="222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95779" y="7220698"/>
              <a:ext cx="2868733" cy="1342800"/>
              <a:chOff x="85364" y="2623724"/>
              <a:chExt cx="2868733" cy="1342800"/>
            </a:xfrm>
          </p:grpSpPr>
          <p:pic>
            <p:nvPicPr>
              <p:cNvPr id="52" name="圖片 51"/>
              <p:cNvPicPr>
                <a:picLocks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64" y="2623724"/>
                <a:ext cx="1343571" cy="1342800"/>
              </a:xfrm>
              <a:prstGeom prst="rect">
                <a:avLst/>
              </a:prstGeom>
            </p:spPr>
          </p:pic>
          <p:sp>
            <p:nvSpPr>
              <p:cNvPr id="53" name="文字方塊 52"/>
              <p:cNvSpPr txBox="1"/>
              <p:nvPr/>
            </p:nvSpPr>
            <p:spPr>
              <a:xfrm>
                <a:off x="1428935" y="2654757"/>
                <a:ext cx="1221873" cy="591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79" dirty="0"/>
                  <a:t>等地球爆炸</a:t>
                </a:r>
                <a:endParaRPr lang="en-US" altLang="zh-TW" sz="1479" dirty="0"/>
              </a:p>
              <a:p>
                <a:r>
                  <a:rPr lang="en-US" sz="1479" dirty="0"/>
                  <a:t> – </a:t>
                </a:r>
                <a:r>
                  <a:rPr lang="zh-TW" altLang="en-US" sz="1479" dirty="0"/>
                  <a:t>棉花糖</a:t>
                </a:r>
                <a:endParaRPr lang="en-US" sz="1479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 flipH="1">
                <a:off x="2060950" y="3475709"/>
                <a:ext cx="893147" cy="490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220" dirty="0">
                    <a:solidFill>
                      <a:schemeClr val="tx1"/>
                    </a:solidFill>
                  </a:rPr>
                  <a:t>More</a:t>
                </a:r>
                <a:endParaRPr lang="zh-TW" altLang="en-US" sz="222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圓角矩形 43"/>
            <p:cNvSpPr/>
            <p:nvPr/>
          </p:nvSpPr>
          <p:spPr>
            <a:xfrm>
              <a:off x="1" y="8756990"/>
              <a:ext cx="3049588" cy="2343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598" tIns="42299" rIns="84598" bIns="42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665" b="1" dirty="0">
                  <a:solidFill>
                    <a:schemeClr val="tx1"/>
                  </a:solidFill>
                </a:rPr>
                <a:t>熱搜音樂</a:t>
              </a:r>
              <a:endParaRPr lang="en-US" sz="1665" b="1" dirty="0">
                <a:solidFill>
                  <a:schemeClr val="tx1"/>
                </a:solidFill>
              </a:endParaRPr>
            </a:p>
          </p:txBody>
        </p:sp>
        <p:pic>
          <p:nvPicPr>
            <p:cNvPr id="3" name="圖片 2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87" y="9187930"/>
              <a:ext cx="1152000" cy="115200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73" y="9194806"/>
              <a:ext cx="1152000" cy="115200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73" y="10547972"/>
              <a:ext cx="1152000" cy="115200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87" y="11901140"/>
              <a:ext cx="1152000" cy="1152000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73" y="11901140"/>
              <a:ext cx="1152000" cy="1152000"/>
            </a:xfrm>
            <a:prstGeom prst="rect">
              <a:avLst/>
            </a:prstGeom>
          </p:spPr>
        </p:pic>
        <p:pic>
          <p:nvPicPr>
            <p:cNvPr id="24" name="圖片 23"/>
            <p:cNvPicPr>
              <a:picLocks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987" y="10536568"/>
              <a:ext cx="1152000" cy="1152000"/>
            </a:xfrm>
            <a:prstGeom prst="rect">
              <a:avLst/>
            </a:prstGeom>
          </p:spPr>
        </p:pic>
      </p:grpSp>
      <p:sp>
        <p:nvSpPr>
          <p:cNvPr id="62" name="圓角矩形 61"/>
          <p:cNvSpPr/>
          <p:nvPr/>
        </p:nvSpPr>
        <p:spPr>
          <a:xfrm>
            <a:off x="-3794" y="13094113"/>
            <a:ext cx="3049200" cy="252000"/>
          </a:xfrm>
          <a:prstGeom prst="roundRect">
            <a:avLst/>
          </a:prstGeom>
          <a:solidFill>
            <a:srgbClr val="FA7E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dirty="0" smtClean="0">
                <a:solidFill>
                  <a:srgbClr val="F8FF95"/>
                </a:solidFill>
              </a:rPr>
              <a:t>非官方授權，不得使用本網站的所有信息資料</a:t>
            </a:r>
            <a:endParaRPr lang="en-US" sz="1000" dirty="0">
              <a:solidFill>
                <a:srgbClr val="F8F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2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44</Words>
  <Application>Microsoft Office PowerPoint</Application>
  <PresentationFormat>自訂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施帛辰</dc:creator>
  <cp:lastModifiedBy>施帛辰</cp:lastModifiedBy>
  <cp:revision>13</cp:revision>
  <dcterms:created xsi:type="dcterms:W3CDTF">2016-05-11T06:20:49Z</dcterms:created>
  <dcterms:modified xsi:type="dcterms:W3CDTF">2016-05-16T12:31:31Z</dcterms:modified>
</cp:coreProperties>
</file>