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8B5E8-A055-482B-8152-8C9C75F9468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F0A5-998B-48D9-B859-1A4626DD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777784" y="3198167"/>
            <a:ext cx="284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Music Web Design</a:t>
            </a:r>
            <a:endParaRPr 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05797" y="3807502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101820302 </a:t>
            </a:r>
            <a:r>
              <a:rPr lang="zh-TW" altLang="en-US" sz="2000" b="1" dirty="0" smtClean="0"/>
              <a:t>施帛辰</a:t>
            </a:r>
            <a:endParaRPr 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4736892" y="1184223"/>
            <a:ext cx="1633928" cy="14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370820" y="101454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主打的商品、或是本網站的形象</a:t>
            </a:r>
            <a:endParaRPr 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953062" y="2683239"/>
            <a:ext cx="3417758" cy="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370820" y="2506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953062" y="5606321"/>
            <a:ext cx="3837482" cy="2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790544" y="5451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熱銷的唱片</a:t>
            </a:r>
            <a:endParaRPr lang="en-US" dirty="0"/>
          </a:p>
        </p:txBody>
      </p:sp>
      <p:cxnSp>
        <p:nvCxnSpPr>
          <p:cNvPr id="24" name="直線單箭頭接點 23"/>
          <p:cNvCxnSpPr>
            <a:endCxn id="27" idx="1"/>
          </p:cNvCxnSpPr>
          <p:nvPr/>
        </p:nvCxnSpPr>
        <p:spPr>
          <a:xfrm>
            <a:off x="4137285" y="3004571"/>
            <a:ext cx="4341263" cy="2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478548" y="28454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搜尋列</a:t>
            </a:r>
            <a:endParaRPr 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4215441" y="4407108"/>
            <a:ext cx="3416320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631761" y="3902705"/>
            <a:ext cx="3132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分為兩部分，上面的部分是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的影片，播放最近或熱門的歌曲，下面則是最新的專輯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94553" y="2177513"/>
            <a:ext cx="5870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背景</a:t>
            </a:r>
            <a:r>
              <a:rPr lang="zh-TW" altLang="en-US" dirty="0" smtClean="0"/>
              <a:t>色的部分</a:t>
            </a:r>
            <a:r>
              <a:rPr lang="zh-TW" altLang="en-US" dirty="0" smtClean="0"/>
              <a:t>，由</a:t>
            </a:r>
            <a:r>
              <a:rPr lang="en-US" altLang="zh-TW" dirty="0" smtClean="0"/>
              <a:t>white</a:t>
            </a:r>
            <a:r>
              <a:rPr lang="zh-TW" altLang="en-US" dirty="0" smtClean="0"/>
              <a:t>一直漸層到</a:t>
            </a:r>
            <a:r>
              <a:rPr lang="en-US" altLang="zh-TW" dirty="0" smtClean="0"/>
              <a:t>RGB(249, 237, 105)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Logo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FontTx/>
              <a:buAutoNum type="arabicPeriod"/>
            </a:pP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zh-TW" altLang="en-US" dirty="0" smtClean="0"/>
              <a:t>主導覽列字體大小</a:t>
            </a:r>
            <a:r>
              <a:rPr lang="en-US" altLang="zh-TW" dirty="0" smtClean="0"/>
              <a:t>18px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 smtClean="0"/>
              <a:t>專輯</a:t>
            </a:r>
            <a:r>
              <a:rPr lang="zh-TW" altLang="en-US" dirty="0"/>
              <a:t>描述字體大小</a:t>
            </a:r>
            <a:r>
              <a:rPr lang="en-US" altLang="zh-TW" dirty="0" smtClean="0"/>
              <a:t>16px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More</a:t>
            </a:r>
            <a:r>
              <a:rPr lang="zh-TW" altLang="en-US" dirty="0" smtClean="0"/>
              <a:t>按鈕的字體大小</a:t>
            </a:r>
            <a:r>
              <a:rPr lang="en-US" altLang="zh-TW" dirty="0" smtClean="0"/>
              <a:t>24px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76" y="2577295"/>
            <a:ext cx="2600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85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施帛辰</dc:creator>
  <cp:lastModifiedBy>施帛辰</cp:lastModifiedBy>
  <cp:revision>3</cp:revision>
  <dcterms:created xsi:type="dcterms:W3CDTF">2016-03-29T11:29:13Z</dcterms:created>
  <dcterms:modified xsi:type="dcterms:W3CDTF">2016-03-29T11:53:40Z</dcterms:modified>
</cp:coreProperties>
</file>