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9" r:id="rId3"/>
  </p:sldIdLst>
  <p:sldSz cx="12195175" cy="15748000"/>
  <p:notesSz cx="6858000" cy="9144000"/>
  <p:defaultTextStyle>
    <a:defPPr>
      <a:defRPr lang="zh-TW"/>
    </a:defPPr>
    <a:lvl1pPr marL="0" algn="l" defTabSz="1596580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1pPr>
    <a:lvl2pPr marL="798290" algn="l" defTabSz="1596580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2pPr>
    <a:lvl3pPr marL="1596580" algn="l" defTabSz="1596580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3pPr>
    <a:lvl4pPr marL="2394870" algn="l" defTabSz="1596580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4pPr>
    <a:lvl5pPr marL="3193161" algn="l" defTabSz="1596580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5pPr>
    <a:lvl6pPr marL="3991451" algn="l" defTabSz="1596580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6pPr>
    <a:lvl7pPr marL="4789741" algn="l" defTabSz="1596580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7pPr>
    <a:lvl8pPr marL="5588031" algn="l" defTabSz="1596580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8pPr>
    <a:lvl9pPr marL="6386321" algn="l" defTabSz="1596580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960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8A5D"/>
    <a:srgbClr val="B83B5E"/>
    <a:srgbClr val="F5BCB1"/>
    <a:srgbClr val="F9D9DA"/>
    <a:srgbClr val="3C2F24"/>
    <a:srgbClr val="3D3D2F"/>
    <a:srgbClr val="9FB041"/>
    <a:srgbClr val="4D5B29"/>
    <a:srgbClr val="D9ECF0"/>
    <a:srgbClr val="E3F8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68" autoAdjust="0"/>
    <p:restoredTop sz="94660"/>
  </p:normalViewPr>
  <p:slideViewPr>
    <p:cSldViewPr>
      <p:cViewPr varScale="1">
        <p:scale>
          <a:sx n="33" d="100"/>
          <a:sy n="33" d="100"/>
        </p:scale>
        <p:origin x="1434" y="90"/>
      </p:cViewPr>
      <p:guideLst>
        <p:guide orient="horz" pos="4960"/>
        <p:guide pos="384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9F805-268C-44BA-A0BB-09162E746384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233613" y="1143000"/>
            <a:ext cx="2390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85DB89-E844-44F9-A617-32E59376D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199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5DB89-E844-44F9-A617-32E59376DEE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963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5DB89-E844-44F9-A617-32E59376DE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94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639" y="4892088"/>
            <a:ext cx="10365899" cy="33756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9277" y="8923867"/>
            <a:ext cx="8536622" cy="402448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98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965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94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193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9914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7897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5880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3863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41503" y="630652"/>
            <a:ext cx="2743914" cy="134368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759" y="630652"/>
            <a:ext cx="8028490" cy="1343683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335" y="10119549"/>
            <a:ext cx="10365899" cy="3127728"/>
          </a:xfrm>
        </p:spPr>
        <p:txBody>
          <a:bodyPr anchor="t"/>
          <a:lstStyle>
            <a:lvl1pPr algn="l">
              <a:defRPr sz="7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335" y="6674675"/>
            <a:ext cx="10365899" cy="3444875"/>
          </a:xfrm>
        </p:spPr>
        <p:txBody>
          <a:bodyPr anchor="b"/>
          <a:lstStyle>
            <a:lvl1pPr marL="0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1pPr>
            <a:lvl2pPr marL="798290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2pPr>
            <a:lvl3pPr marL="15965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3948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319316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99145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78974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558803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638632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760" y="3674534"/>
            <a:ext cx="5386202" cy="10392953"/>
          </a:xfrm>
        </p:spPr>
        <p:txBody>
          <a:bodyPr/>
          <a:lstStyle>
            <a:lvl1pPr>
              <a:defRPr sz="4900"/>
            </a:lvl1pPr>
            <a:lvl2pPr>
              <a:defRPr sz="4200"/>
            </a:lvl2pPr>
            <a:lvl3pPr>
              <a:defRPr sz="35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9214" y="3674534"/>
            <a:ext cx="5386202" cy="10392953"/>
          </a:xfrm>
        </p:spPr>
        <p:txBody>
          <a:bodyPr/>
          <a:lstStyle>
            <a:lvl1pPr>
              <a:defRPr sz="4900"/>
            </a:lvl1pPr>
            <a:lvl2pPr>
              <a:defRPr sz="4200"/>
            </a:lvl2pPr>
            <a:lvl3pPr>
              <a:defRPr sz="35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759" y="3525075"/>
            <a:ext cx="5388320" cy="1469083"/>
          </a:xfrm>
        </p:spPr>
        <p:txBody>
          <a:bodyPr anchor="b"/>
          <a:lstStyle>
            <a:lvl1pPr marL="0" indent="0">
              <a:buNone/>
              <a:defRPr sz="4200" b="1"/>
            </a:lvl1pPr>
            <a:lvl2pPr marL="798290" indent="0">
              <a:buNone/>
              <a:defRPr sz="3500" b="1"/>
            </a:lvl2pPr>
            <a:lvl3pPr marL="1596580" indent="0">
              <a:buNone/>
              <a:defRPr sz="3100" b="1"/>
            </a:lvl3pPr>
            <a:lvl4pPr marL="2394870" indent="0">
              <a:buNone/>
              <a:defRPr sz="2800" b="1"/>
            </a:lvl4pPr>
            <a:lvl5pPr marL="3193161" indent="0">
              <a:buNone/>
              <a:defRPr sz="2800" b="1"/>
            </a:lvl5pPr>
            <a:lvl6pPr marL="3991451" indent="0">
              <a:buNone/>
              <a:defRPr sz="2800" b="1"/>
            </a:lvl6pPr>
            <a:lvl7pPr marL="4789741" indent="0">
              <a:buNone/>
              <a:defRPr sz="2800" b="1"/>
            </a:lvl7pPr>
            <a:lvl8pPr marL="5588031" indent="0">
              <a:buNone/>
              <a:defRPr sz="2800" b="1"/>
            </a:lvl8pPr>
            <a:lvl9pPr marL="6386321" indent="0">
              <a:buNone/>
              <a:defRPr sz="28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759" y="4994158"/>
            <a:ext cx="5388320" cy="9073328"/>
          </a:xfrm>
        </p:spPr>
        <p:txBody>
          <a:bodyPr/>
          <a:lstStyle>
            <a:lvl1pPr>
              <a:defRPr sz="4200"/>
            </a:lvl1pPr>
            <a:lvl2pPr>
              <a:defRPr sz="35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4980" y="3525075"/>
            <a:ext cx="5390437" cy="1469083"/>
          </a:xfrm>
        </p:spPr>
        <p:txBody>
          <a:bodyPr anchor="b"/>
          <a:lstStyle>
            <a:lvl1pPr marL="0" indent="0">
              <a:buNone/>
              <a:defRPr sz="4200" b="1"/>
            </a:lvl1pPr>
            <a:lvl2pPr marL="798290" indent="0">
              <a:buNone/>
              <a:defRPr sz="3500" b="1"/>
            </a:lvl2pPr>
            <a:lvl3pPr marL="1596580" indent="0">
              <a:buNone/>
              <a:defRPr sz="3100" b="1"/>
            </a:lvl3pPr>
            <a:lvl4pPr marL="2394870" indent="0">
              <a:buNone/>
              <a:defRPr sz="2800" b="1"/>
            </a:lvl4pPr>
            <a:lvl5pPr marL="3193161" indent="0">
              <a:buNone/>
              <a:defRPr sz="2800" b="1"/>
            </a:lvl5pPr>
            <a:lvl6pPr marL="3991451" indent="0">
              <a:buNone/>
              <a:defRPr sz="2800" b="1"/>
            </a:lvl6pPr>
            <a:lvl7pPr marL="4789741" indent="0">
              <a:buNone/>
              <a:defRPr sz="2800" b="1"/>
            </a:lvl7pPr>
            <a:lvl8pPr marL="5588031" indent="0">
              <a:buNone/>
              <a:defRPr sz="2800" b="1"/>
            </a:lvl8pPr>
            <a:lvl9pPr marL="6386321" indent="0">
              <a:buNone/>
              <a:defRPr sz="28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4980" y="4994158"/>
            <a:ext cx="5390437" cy="9073328"/>
          </a:xfrm>
        </p:spPr>
        <p:txBody>
          <a:bodyPr/>
          <a:lstStyle>
            <a:lvl1pPr>
              <a:defRPr sz="4200"/>
            </a:lvl1pPr>
            <a:lvl2pPr>
              <a:defRPr sz="35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761" y="627003"/>
            <a:ext cx="4012128" cy="2668411"/>
          </a:xfrm>
        </p:spPr>
        <p:txBody>
          <a:bodyPr anchor="b"/>
          <a:lstStyle>
            <a:lvl1pPr algn="l">
              <a:defRPr sz="3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7975" y="627005"/>
            <a:ext cx="6817442" cy="13440482"/>
          </a:xfrm>
        </p:spPr>
        <p:txBody>
          <a:bodyPr/>
          <a:lstStyle>
            <a:lvl1pPr>
              <a:defRPr sz="5500"/>
            </a:lvl1pPr>
            <a:lvl2pPr>
              <a:defRPr sz="4900"/>
            </a:lvl2pPr>
            <a:lvl3pPr>
              <a:defRPr sz="42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761" y="3295416"/>
            <a:ext cx="4012128" cy="10772071"/>
          </a:xfrm>
        </p:spPr>
        <p:txBody>
          <a:bodyPr/>
          <a:lstStyle>
            <a:lvl1pPr marL="0" indent="0">
              <a:buNone/>
              <a:defRPr sz="2400"/>
            </a:lvl1pPr>
            <a:lvl2pPr marL="798290" indent="0">
              <a:buNone/>
              <a:defRPr sz="2100"/>
            </a:lvl2pPr>
            <a:lvl3pPr marL="1596580" indent="0">
              <a:buNone/>
              <a:defRPr sz="1800"/>
            </a:lvl3pPr>
            <a:lvl4pPr marL="2394870" indent="0">
              <a:buNone/>
              <a:defRPr sz="1600"/>
            </a:lvl4pPr>
            <a:lvl5pPr marL="3193161" indent="0">
              <a:buNone/>
              <a:defRPr sz="1600"/>
            </a:lvl5pPr>
            <a:lvl6pPr marL="3991451" indent="0">
              <a:buNone/>
              <a:defRPr sz="1600"/>
            </a:lvl6pPr>
            <a:lvl7pPr marL="4789741" indent="0">
              <a:buNone/>
              <a:defRPr sz="1600"/>
            </a:lvl7pPr>
            <a:lvl8pPr marL="5588031" indent="0">
              <a:buNone/>
              <a:defRPr sz="1600"/>
            </a:lvl8pPr>
            <a:lvl9pPr marL="6386321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90340" y="11023600"/>
            <a:ext cx="7317105" cy="1301399"/>
          </a:xfrm>
        </p:spPr>
        <p:txBody>
          <a:bodyPr anchor="b"/>
          <a:lstStyle>
            <a:lvl1pPr algn="l">
              <a:defRPr sz="3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90340" y="1407114"/>
            <a:ext cx="7317105" cy="9448800"/>
          </a:xfrm>
        </p:spPr>
        <p:txBody>
          <a:bodyPr/>
          <a:lstStyle>
            <a:lvl1pPr marL="0" indent="0">
              <a:buNone/>
              <a:defRPr sz="5500"/>
            </a:lvl1pPr>
            <a:lvl2pPr marL="798290" indent="0">
              <a:buNone/>
              <a:defRPr sz="4900"/>
            </a:lvl2pPr>
            <a:lvl3pPr marL="1596580" indent="0">
              <a:buNone/>
              <a:defRPr sz="4200"/>
            </a:lvl3pPr>
            <a:lvl4pPr marL="2394870" indent="0">
              <a:buNone/>
              <a:defRPr sz="3500"/>
            </a:lvl4pPr>
            <a:lvl5pPr marL="3193161" indent="0">
              <a:buNone/>
              <a:defRPr sz="3500"/>
            </a:lvl5pPr>
            <a:lvl6pPr marL="3991451" indent="0">
              <a:buNone/>
              <a:defRPr sz="3500"/>
            </a:lvl6pPr>
            <a:lvl7pPr marL="4789741" indent="0">
              <a:buNone/>
              <a:defRPr sz="3500"/>
            </a:lvl7pPr>
            <a:lvl8pPr marL="5588031" indent="0">
              <a:buNone/>
              <a:defRPr sz="3500"/>
            </a:lvl8pPr>
            <a:lvl9pPr marL="6386321" indent="0">
              <a:buNone/>
              <a:defRPr sz="3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90340" y="12325000"/>
            <a:ext cx="7317105" cy="1848201"/>
          </a:xfrm>
        </p:spPr>
        <p:txBody>
          <a:bodyPr/>
          <a:lstStyle>
            <a:lvl1pPr marL="0" indent="0">
              <a:buNone/>
              <a:defRPr sz="2400"/>
            </a:lvl1pPr>
            <a:lvl2pPr marL="798290" indent="0">
              <a:buNone/>
              <a:defRPr sz="2100"/>
            </a:lvl2pPr>
            <a:lvl3pPr marL="1596580" indent="0">
              <a:buNone/>
              <a:defRPr sz="1800"/>
            </a:lvl3pPr>
            <a:lvl4pPr marL="2394870" indent="0">
              <a:buNone/>
              <a:defRPr sz="1600"/>
            </a:lvl4pPr>
            <a:lvl5pPr marL="3193161" indent="0">
              <a:buNone/>
              <a:defRPr sz="1600"/>
            </a:lvl5pPr>
            <a:lvl6pPr marL="3991451" indent="0">
              <a:buNone/>
              <a:defRPr sz="1600"/>
            </a:lvl6pPr>
            <a:lvl7pPr marL="4789741" indent="0">
              <a:buNone/>
              <a:defRPr sz="1600"/>
            </a:lvl7pPr>
            <a:lvl8pPr marL="5588031" indent="0">
              <a:buNone/>
              <a:defRPr sz="1600"/>
            </a:lvl8pPr>
            <a:lvl9pPr marL="6386321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760" y="630650"/>
            <a:ext cx="10975658" cy="2624667"/>
          </a:xfrm>
          <a:prstGeom prst="rect">
            <a:avLst/>
          </a:prstGeom>
        </p:spPr>
        <p:txBody>
          <a:bodyPr vert="horz" lIns="159658" tIns="79830" rIns="159658" bIns="7983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760" y="3674534"/>
            <a:ext cx="10975658" cy="10392953"/>
          </a:xfrm>
          <a:prstGeom prst="rect">
            <a:avLst/>
          </a:prstGeom>
        </p:spPr>
        <p:txBody>
          <a:bodyPr vert="horz" lIns="159658" tIns="79830" rIns="159658" bIns="7983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760" y="14596065"/>
            <a:ext cx="2845540" cy="838435"/>
          </a:xfrm>
          <a:prstGeom prst="rect">
            <a:avLst/>
          </a:prstGeom>
        </p:spPr>
        <p:txBody>
          <a:bodyPr vert="horz" lIns="159658" tIns="79830" rIns="159658" bIns="79830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6687" y="14596065"/>
            <a:ext cx="3861805" cy="838435"/>
          </a:xfrm>
          <a:prstGeom prst="rect">
            <a:avLst/>
          </a:prstGeom>
        </p:spPr>
        <p:txBody>
          <a:bodyPr vert="horz" lIns="159658" tIns="79830" rIns="159658" bIns="79830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9876" y="14596065"/>
            <a:ext cx="2845540" cy="838435"/>
          </a:xfrm>
          <a:prstGeom prst="rect">
            <a:avLst/>
          </a:prstGeom>
        </p:spPr>
        <p:txBody>
          <a:bodyPr vert="horz" lIns="159658" tIns="79830" rIns="159658" bIns="79830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596580" rtl="0" eaLnBrk="1" latinLnBrk="0" hangingPunct="1">
        <a:spcBef>
          <a:spcPct val="0"/>
        </a:spcBef>
        <a:buNone/>
        <a:defRPr sz="7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98718" indent="-598718" algn="l" defTabSz="1596580" rtl="0" eaLnBrk="1" latinLnBrk="0" hangingPunct="1">
        <a:spcBef>
          <a:spcPct val="20000"/>
        </a:spcBef>
        <a:buFont typeface="Arial" pitchFamily="34" charset="0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1pPr>
      <a:lvl2pPr marL="1297222" indent="-498932" algn="l" defTabSz="1596580" rtl="0" eaLnBrk="1" latinLnBrk="0" hangingPunct="1">
        <a:spcBef>
          <a:spcPct val="20000"/>
        </a:spcBef>
        <a:buFont typeface="Arial" pitchFamily="34" charset="0"/>
        <a:buChar char="–"/>
        <a:defRPr sz="4900" kern="1200">
          <a:solidFill>
            <a:schemeClr val="tx1"/>
          </a:solidFill>
          <a:latin typeface="+mn-lt"/>
          <a:ea typeface="+mn-ea"/>
          <a:cs typeface="+mn-cs"/>
        </a:defRPr>
      </a:lvl2pPr>
      <a:lvl3pPr marL="1995725" indent="-399145" algn="l" defTabSz="1596580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2794015" indent="-399145" algn="l" defTabSz="1596580" rtl="0" eaLnBrk="1" latinLnBrk="0" hangingPunct="1">
        <a:spcBef>
          <a:spcPct val="20000"/>
        </a:spcBef>
        <a:buFont typeface="Arial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4pPr>
      <a:lvl5pPr marL="3592306" indent="-399145" algn="l" defTabSz="1596580" rtl="0" eaLnBrk="1" latinLnBrk="0" hangingPunct="1">
        <a:spcBef>
          <a:spcPct val="20000"/>
        </a:spcBef>
        <a:buFont typeface="Arial" pitchFamily="34" charset="0"/>
        <a:buChar char="»"/>
        <a:defRPr sz="3500" kern="1200">
          <a:solidFill>
            <a:schemeClr val="tx1"/>
          </a:solidFill>
          <a:latin typeface="+mn-lt"/>
          <a:ea typeface="+mn-ea"/>
          <a:cs typeface="+mn-cs"/>
        </a:defRPr>
      </a:lvl5pPr>
      <a:lvl6pPr marL="4390596" indent="-399145" algn="l" defTabSz="1596580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6pPr>
      <a:lvl7pPr marL="5188886" indent="-399145" algn="l" defTabSz="1596580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7pPr>
      <a:lvl8pPr marL="5987175" indent="-399145" algn="l" defTabSz="1596580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8pPr>
      <a:lvl9pPr marL="6785466" indent="-399145" algn="l" defTabSz="1596580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596580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98290" algn="l" defTabSz="1596580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596580" algn="l" defTabSz="1596580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394870" algn="l" defTabSz="1596580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93161" algn="l" defTabSz="1596580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991451" algn="l" defTabSz="1596580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789741" algn="l" defTabSz="1596580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588031" algn="l" defTabSz="1596580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386321" algn="l" defTabSz="1596580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11.jpe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12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jpeg"/><Relationship Id="rId5" Type="http://schemas.openxmlformats.org/officeDocument/2006/relationships/image" Target="../media/image3.png"/><Relationship Id="rId15" Type="http://schemas.openxmlformats.org/officeDocument/2006/relationships/image" Target="../media/image13.jpeg"/><Relationship Id="rId10" Type="http://schemas.openxmlformats.org/officeDocument/2006/relationships/image" Target="../media/image8.JPG"/><Relationship Id="rId4" Type="http://schemas.openxmlformats.org/officeDocument/2006/relationships/image" Target="../media/image2.png"/><Relationship Id="rId9" Type="http://schemas.openxmlformats.org/officeDocument/2006/relationships/image" Target="../media/image7.jpeg"/><Relationship Id="rId1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群組 38"/>
          <p:cNvGrpSpPr/>
          <p:nvPr/>
        </p:nvGrpSpPr>
        <p:grpSpPr>
          <a:xfrm>
            <a:off x="437981" y="0"/>
            <a:ext cx="11311982" cy="15748000"/>
            <a:chOff x="437981" y="0"/>
            <a:chExt cx="11311982" cy="15748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5" name="矩形 4"/>
            <p:cNvSpPr/>
            <p:nvPr/>
          </p:nvSpPr>
          <p:spPr>
            <a:xfrm>
              <a:off x="437981" y="0"/>
              <a:ext cx="62865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1409193" y="0"/>
              <a:ext cx="62865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380405" y="0"/>
              <a:ext cx="62865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3351617" y="0"/>
              <a:ext cx="62865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8207677" y="0"/>
              <a:ext cx="62865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9178889" y="0"/>
              <a:ext cx="62865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0150101" y="0"/>
              <a:ext cx="62865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1121313" y="0"/>
              <a:ext cx="62865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4322829" y="0"/>
              <a:ext cx="62865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5294041" y="0"/>
              <a:ext cx="62865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6265253" y="0"/>
              <a:ext cx="62865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7236465" y="0"/>
              <a:ext cx="62865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5" name="群組 64"/>
          <p:cNvGrpSpPr/>
          <p:nvPr/>
        </p:nvGrpSpPr>
        <p:grpSpPr>
          <a:xfrm flipH="1">
            <a:off x="7865115" y="7441952"/>
            <a:ext cx="3251418" cy="6944550"/>
            <a:chOff x="-9168109" y="1825328"/>
            <a:chExt cx="5040560" cy="3528392"/>
          </a:xfrm>
        </p:grpSpPr>
        <p:sp>
          <p:nvSpPr>
            <p:cNvPr id="66" name="矩形 65"/>
            <p:cNvSpPr/>
            <p:nvPr/>
          </p:nvSpPr>
          <p:spPr>
            <a:xfrm>
              <a:off x="-9168109" y="1825328"/>
              <a:ext cx="5040560" cy="35283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TW" altLang="en-US"/>
            </a:p>
          </p:txBody>
        </p:sp>
        <p:cxnSp>
          <p:nvCxnSpPr>
            <p:cNvPr id="67" name="直線接點 66"/>
            <p:cNvCxnSpPr/>
            <p:nvPr/>
          </p:nvCxnSpPr>
          <p:spPr>
            <a:xfrm>
              <a:off x="-9168109" y="1825328"/>
              <a:ext cx="5040560" cy="35283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接點 67"/>
            <p:cNvCxnSpPr/>
            <p:nvPr/>
          </p:nvCxnSpPr>
          <p:spPr>
            <a:xfrm flipH="1">
              <a:off x="-9168109" y="1825328"/>
              <a:ext cx="5040560" cy="35283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直線接點 68"/>
          <p:cNvCxnSpPr/>
          <p:nvPr/>
        </p:nvCxnSpPr>
        <p:spPr>
          <a:xfrm>
            <a:off x="-18134" y="15146808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群組 120"/>
          <p:cNvGrpSpPr/>
          <p:nvPr/>
        </p:nvGrpSpPr>
        <p:grpSpPr>
          <a:xfrm flipH="1">
            <a:off x="0" y="0"/>
            <a:ext cx="12195176" cy="5656364"/>
            <a:chOff x="-9168109" y="1825328"/>
            <a:chExt cx="5040560" cy="3528392"/>
          </a:xfrm>
        </p:grpSpPr>
        <p:sp>
          <p:nvSpPr>
            <p:cNvPr id="122" name="矩形 121"/>
            <p:cNvSpPr/>
            <p:nvPr/>
          </p:nvSpPr>
          <p:spPr>
            <a:xfrm>
              <a:off x="-9168109" y="1825328"/>
              <a:ext cx="5040560" cy="35283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TW" altLang="en-US"/>
            </a:p>
          </p:txBody>
        </p:sp>
        <p:cxnSp>
          <p:nvCxnSpPr>
            <p:cNvPr id="123" name="直線接點 122"/>
            <p:cNvCxnSpPr/>
            <p:nvPr/>
          </p:nvCxnSpPr>
          <p:spPr>
            <a:xfrm>
              <a:off x="-9168109" y="1825328"/>
              <a:ext cx="5040560" cy="35283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接點 123"/>
            <p:cNvCxnSpPr/>
            <p:nvPr/>
          </p:nvCxnSpPr>
          <p:spPr>
            <a:xfrm flipH="1">
              <a:off x="-9168109" y="1825328"/>
              <a:ext cx="5040560" cy="35283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群組 13"/>
          <p:cNvGrpSpPr/>
          <p:nvPr/>
        </p:nvGrpSpPr>
        <p:grpSpPr>
          <a:xfrm>
            <a:off x="7865115" y="6598349"/>
            <a:ext cx="3251418" cy="512064"/>
            <a:chOff x="8229223" y="1807243"/>
            <a:chExt cx="3504637" cy="512064"/>
          </a:xfrm>
        </p:grpSpPr>
        <p:sp>
          <p:nvSpPr>
            <p:cNvPr id="170" name="矩形 169"/>
            <p:cNvSpPr/>
            <p:nvPr/>
          </p:nvSpPr>
          <p:spPr>
            <a:xfrm flipH="1">
              <a:off x="8229223" y="1811427"/>
              <a:ext cx="2887309" cy="5078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TW" altLang="en-US"/>
            </a:p>
          </p:txBody>
        </p:sp>
        <p:grpSp>
          <p:nvGrpSpPr>
            <p:cNvPr id="171" name="群組 170"/>
            <p:cNvGrpSpPr/>
            <p:nvPr/>
          </p:nvGrpSpPr>
          <p:grpSpPr>
            <a:xfrm>
              <a:off x="11137415" y="1807243"/>
              <a:ext cx="596445" cy="512064"/>
              <a:chOff x="-9168109" y="1825328"/>
              <a:chExt cx="5040560" cy="3528392"/>
            </a:xfrm>
          </p:grpSpPr>
          <p:sp>
            <p:nvSpPr>
              <p:cNvPr id="172" name="矩形 171"/>
              <p:cNvSpPr/>
              <p:nvPr/>
            </p:nvSpPr>
            <p:spPr>
              <a:xfrm>
                <a:off x="-9168109" y="1825328"/>
                <a:ext cx="5040560" cy="352839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zh-TW" altLang="en-US"/>
              </a:p>
            </p:txBody>
          </p:sp>
          <p:cxnSp>
            <p:nvCxnSpPr>
              <p:cNvPr id="173" name="直線接點 172"/>
              <p:cNvCxnSpPr/>
              <p:nvPr/>
            </p:nvCxnSpPr>
            <p:spPr>
              <a:xfrm>
                <a:off x="-9168109" y="1825328"/>
                <a:ext cx="5040560" cy="352839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線接點 173"/>
              <p:cNvCxnSpPr/>
              <p:nvPr/>
            </p:nvCxnSpPr>
            <p:spPr>
              <a:xfrm flipH="1">
                <a:off x="-9168109" y="1825328"/>
                <a:ext cx="5040560" cy="352839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群組 1"/>
          <p:cNvGrpSpPr/>
          <p:nvPr/>
        </p:nvGrpSpPr>
        <p:grpSpPr>
          <a:xfrm>
            <a:off x="3000089" y="5882019"/>
            <a:ext cx="971212" cy="504727"/>
            <a:chOff x="7234075" y="274005"/>
            <a:chExt cx="971212" cy="504727"/>
          </a:xfrm>
        </p:grpSpPr>
        <p:sp>
          <p:nvSpPr>
            <p:cNvPr id="112" name="文字方塊 111"/>
            <p:cNvSpPr txBox="1"/>
            <p:nvPr/>
          </p:nvSpPr>
          <p:spPr>
            <a:xfrm>
              <a:off x="7309341" y="342708"/>
              <a:ext cx="825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800" dirty="0" smtClean="0"/>
                <a:t>Group</a:t>
              </a:r>
              <a:endParaRPr lang="zh-TW" altLang="en-US" sz="1800" dirty="0"/>
            </a:p>
          </p:txBody>
        </p:sp>
        <p:sp>
          <p:nvSpPr>
            <p:cNvPr id="70" name="矩形 69"/>
            <p:cNvSpPr/>
            <p:nvPr/>
          </p:nvSpPr>
          <p:spPr>
            <a:xfrm flipH="1">
              <a:off x="7234075" y="274005"/>
              <a:ext cx="971212" cy="5047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TW" altLang="en-US"/>
            </a:p>
          </p:txBody>
        </p:sp>
      </p:grpSp>
      <p:grpSp>
        <p:nvGrpSpPr>
          <p:cNvPr id="3" name="群組 2"/>
          <p:cNvGrpSpPr/>
          <p:nvPr/>
        </p:nvGrpSpPr>
        <p:grpSpPr>
          <a:xfrm>
            <a:off x="3965528" y="5882019"/>
            <a:ext cx="970966" cy="504727"/>
            <a:chOff x="8210094" y="274341"/>
            <a:chExt cx="970966" cy="504727"/>
          </a:xfrm>
        </p:grpSpPr>
        <p:sp>
          <p:nvSpPr>
            <p:cNvPr id="114" name="文字方塊 113"/>
            <p:cNvSpPr txBox="1"/>
            <p:nvPr/>
          </p:nvSpPr>
          <p:spPr>
            <a:xfrm>
              <a:off x="8329911" y="342708"/>
              <a:ext cx="837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800" dirty="0" smtClean="0"/>
                <a:t>Album</a:t>
              </a:r>
              <a:endParaRPr lang="zh-TW" altLang="en-US" sz="1800" dirty="0"/>
            </a:p>
          </p:txBody>
        </p:sp>
        <p:sp>
          <p:nvSpPr>
            <p:cNvPr id="74" name="矩形 73"/>
            <p:cNvSpPr/>
            <p:nvPr/>
          </p:nvSpPr>
          <p:spPr>
            <a:xfrm flipH="1">
              <a:off x="8210094" y="274341"/>
              <a:ext cx="970966" cy="5047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TW" altLang="en-US"/>
            </a:p>
          </p:txBody>
        </p:sp>
      </p:grpSp>
      <p:grpSp>
        <p:nvGrpSpPr>
          <p:cNvPr id="6" name="群組 5"/>
          <p:cNvGrpSpPr/>
          <p:nvPr/>
        </p:nvGrpSpPr>
        <p:grpSpPr>
          <a:xfrm>
            <a:off x="4945701" y="5879169"/>
            <a:ext cx="1148271" cy="504727"/>
            <a:chOff x="9178889" y="274677"/>
            <a:chExt cx="1148271" cy="504727"/>
          </a:xfrm>
        </p:grpSpPr>
        <p:sp>
          <p:nvSpPr>
            <p:cNvPr id="78" name="矩形 77"/>
            <p:cNvSpPr/>
            <p:nvPr/>
          </p:nvSpPr>
          <p:spPr>
            <a:xfrm flipH="1">
              <a:off x="9178889" y="274677"/>
              <a:ext cx="971086" cy="5047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TW" altLang="en-US"/>
            </a:p>
          </p:txBody>
        </p:sp>
        <p:sp>
          <p:nvSpPr>
            <p:cNvPr id="81" name="文字方塊 80"/>
            <p:cNvSpPr txBox="1"/>
            <p:nvPr/>
          </p:nvSpPr>
          <p:spPr>
            <a:xfrm>
              <a:off x="9204603" y="343381"/>
              <a:ext cx="1122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800" dirty="0" smtClean="0"/>
                <a:t>Artists</a:t>
              </a:r>
              <a:endParaRPr lang="zh-TW" altLang="en-US" sz="1800" dirty="0"/>
            </a:p>
          </p:txBody>
        </p:sp>
      </p:grpSp>
      <p:grpSp>
        <p:nvGrpSpPr>
          <p:cNvPr id="7" name="群組 6"/>
          <p:cNvGrpSpPr/>
          <p:nvPr/>
        </p:nvGrpSpPr>
        <p:grpSpPr>
          <a:xfrm>
            <a:off x="5921688" y="5879168"/>
            <a:ext cx="971086" cy="504727"/>
            <a:chOff x="10145447" y="274677"/>
            <a:chExt cx="971086" cy="504727"/>
          </a:xfrm>
        </p:grpSpPr>
        <p:sp>
          <p:nvSpPr>
            <p:cNvPr id="113" name="文字方塊 112"/>
            <p:cNvSpPr txBox="1"/>
            <p:nvPr/>
          </p:nvSpPr>
          <p:spPr>
            <a:xfrm>
              <a:off x="10211415" y="342708"/>
              <a:ext cx="8519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800" dirty="0" smtClean="0"/>
                <a:t>About</a:t>
              </a:r>
              <a:endParaRPr lang="zh-TW" altLang="en-US" sz="1800" dirty="0"/>
            </a:p>
          </p:txBody>
        </p:sp>
        <p:sp>
          <p:nvSpPr>
            <p:cNvPr id="83" name="矩形 82"/>
            <p:cNvSpPr/>
            <p:nvPr/>
          </p:nvSpPr>
          <p:spPr>
            <a:xfrm flipH="1">
              <a:off x="10145447" y="274677"/>
              <a:ext cx="971086" cy="5047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TW" altLang="en-US"/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438227" y="5736897"/>
            <a:ext cx="2563016" cy="648072"/>
            <a:chOff x="438227" y="97136"/>
            <a:chExt cx="2563016" cy="648072"/>
          </a:xfrm>
        </p:grpSpPr>
        <p:sp>
          <p:nvSpPr>
            <p:cNvPr id="45" name="矩形 44"/>
            <p:cNvSpPr/>
            <p:nvPr/>
          </p:nvSpPr>
          <p:spPr>
            <a:xfrm>
              <a:off x="438227" y="97136"/>
              <a:ext cx="2563016" cy="6480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TW" altLang="en-US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1241623" y="142653"/>
              <a:ext cx="956224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Logo</a:t>
              </a:r>
              <a:endParaRPr lang="en-US" dirty="0"/>
            </a:p>
          </p:txBody>
        </p:sp>
      </p:grpSp>
      <p:grpSp>
        <p:nvGrpSpPr>
          <p:cNvPr id="4" name="群組 3"/>
          <p:cNvGrpSpPr>
            <a:grpSpLocks noChangeAspect="1"/>
          </p:cNvGrpSpPr>
          <p:nvPr/>
        </p:nvGrpSpPr>
        <p:grpSpPr>
          <a:xfrm>
            <a:off x="1066631" y="6598349"/>
            <a:ext cx="2896174" cy="4099123"/>
            <a:chOff x="437981" y="1393280"/>
            <a:chExt cx="3542286" cy="5013603"/>
          </a:xfrm>
        </p:grpSpPr>
        <p:grpSp>
          <p:nvGrpSpPr>
            <p:cNvPr id="130" name="群組 129"/>
            <p:cNvGrpSpPr/>
            <p:nvPr/>
          </p:nvGrpSpPr>
          <p:grpSpPr>
            <a:xfrm flipH="1">
              <a:off x="437981" y="1393280"/>
              <a:ext cx="3542286" cy="3538728"/>
              <a:chOff x="-9168109" y="1825328"/>
              <a:chExt cx="5040560" cy="3528392"/>
            </a:xfrm>
          </p:grpSpPr>
          <p:sp>
            <p:nvSpPr>
              <p:cNvPr id="131" name="矩形 130"/>
              <p:cNvSpPr/>
              <p:nvPr/>
            </p:nvSpPr>
            <p:spPr>
              <a:xfrm>
                <a:off x="-9168109" y="1825328"/>
                <a:ext cx="5040560" cy="352839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32" name="直線接點 131"/>
              <p:cNvCxnSpPr/>
              <p:nvPr/>
            </p:nvCxnSpPr>
            <p:spPr>
              <a:xfrm>
                <a:off x="-9168109" y="1825328"/>
                <a:ext cx="5040560" cy="352839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線接點 132"/>
              <p:cNvCxnSpPr/>
              <p:nvPr/>
            </p:nvCxnSpPr>
            <p:spPr>
              <a:xfrm flipH="1">
                <a:off x="-9168109" y="1825328"/>
                <a:ext cx="5040560" cy="352839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4" name="文字方塊 133"/>
            <p:cNvSpPr txBox="1"/>
            <p:nvPr/>
          </p:nvSpPr>
          <p:spPr>
            <a:xfrm>
              <a:off x="437981" y="4934827"/>
              <a:ext cx="3096344" cy="414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Product 1</a:t>
              </a:r>
            </a:p>
          </p:txBody>
        </p:sp>
        <p:sp>
          <p:nvSpPr>
            <p:cNvPr id="135" name="矩形 134"/>
            <p:cNvSpPr/>
            <p:nvPr/>
          </p:nvSpPr>
          <p:spPr>
            <a:xfrm flipH="1">
              <a:off x="2863913" y="5806571"/>
              <a:ext cx="1092401" cy="60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sz="2400" dirty="0" smtClean="0">
                  <a:solidFill>
                    <a:schemeClr val="tx1"/>
                  </a:solidFill>
                </a:rPr>
                <a:t>More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5" name="群組 114"/>
          <p:cNvGrpSpPr>
            <a:grpSpLocks noChangeAspect="1"/>
          </p:cNvGrpSpPr>
          <p:nvPr/>
        </p:nvGrpSpPr>
        <p:grpSpPr>
          <a:xfrm>
            <a:off x="4318049" y="10895900"/>
            <a:ext cx="2896174" cy="4099123"/>
            <a:chOff x="437981" y="1393280"/>
            <a:chExt cx="3542286" cy="5013603"/>
          </a:xfrm>
        </p:grpSpPr>
        <p:grpSp>
          <p:nvGrpSpPr>
            <p:cNvPr id="116" name="群組 115"/>
            <p:cNvGrpSpPr/>
            <p:nvPr/>
          </p:nvGrpSpPr>
          <p:grpSpPr>
            <a:xfrm flipH="1">
              <a:off x="437981" y="1393280"/>
              <a:ext cx="3542286" cy="3538728"/>
              <a:chOff x="-9168109" y="1825328"/>
              <a:chExt cx="5040560" cy="3528392"/>
            </a:xfrm>
          </p:grpSpPr>
          <p:sp>
            <p:nvSpPr>
              <p:cNvPr id="119" name="矩形 118"/>
              <p:cNvSpPr/>
              <p:nvPr/>
            </p:nvSpPr>
            <p:spPr>
              <a:xfrm>
                <a:off x="-9168109" y="1825328"/>
                <a:ext cx="5040560" cy="352839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20" name="直線接點 119"/>
              <p:cNvCxnSpPr/>
              <p:nvPr/>
            </p:nvCxnSpPr>
            <p:spPr>
              <a:xfrm>
                <a:off x="-9168109" y="1825328"/>
                <a:ext cx="5040560" cy="352839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線接點 124"/>
              <p:cNvCxnSpPr/>
              <p:nvPr/>
            </p:nvCxnSpPr>
            <p:spPr>
              <a:xfrm flipH="1">
                <a:off x="-9168109" y="1825328"/>
                <a:ext cx="5040560" cy="352839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" name="文字方塊 116"/>
            <p:cNvSpPr txBox="1"/>
            <p:nvPr/>
          </p:nvSpPr>
          <p:spPr>
            <a:xfrm>
              <a:off x="437981" y="4934827"/>
              <a:ext cx="3096344" cy="414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Product 4</a:t>
              </a:r>
            </a:p>
          </p:txBody>
        </p:sp>
        <p:sp>
          <p:nvSpPr>
            <p:cNvPr id="118" name="矩形 117"/>
            <p:cNvSpPr/>
            <p:nvPr/>
          </p:nvSpPr>
          <p:spPr>
            <a:xfrm flipH="1">
              <a:off x="2863913" y="5806571"/>
              <a:ext cx="1092401" cy="60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sz="2400" dirty="0" smtClean="0">
                  <a:solidFill>
                    <a:schemeClr val="tx1"/>
                  </a:solidFill>
                </a:rPr>
                <a:t>More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7" name="群組 126"/>
          <p:cNvGrpSpPr>
            <a:grpSpLocks noChangeAspect="1"/>
          </p:cNvGrpSpPr>
          <p:nvPr/>
        </p:nvGrpSpPr>
        <p:grpSpPr>
          <a:xfrm>
            <a:off x="1066631" y="10895900"/>
            <a:ext cx="2896174" cy="4099123"/>
            <a:chOff x="437981" y="1393280"/>
            <a:chExt cx="3542286" cy="5013603"/>
          </a:xfrm>
        </p:grpSpPr>
        <p:grpSp>
          <p:nvGrpSpPr>
            <p:cNvPr id="128" name="群組 127"/>
            <p:cNvGrpSpPr/>
            <p:nvPr/>
          </p:nvGrpSpPr>
          <p:grpSpPr>
            <a:xfrm flipH="1">
              <a:off x="437981" y="1393280"/>
              <a:ext cx="3542286" cy="3538728"/>
              <a:chOff x="-9168109" y="1825328"/>
              <a:chExt cx="5040560" cy="3528392"/>
            </a:xfrm>
          </p:grpSpPr>
          <p:sp>
            <p:nvSpPr>
              <p:cNvPr id="137" name="矩形 136"/>
              <p:cNvSpPr/>
              <p:nvPr/>
            </p:nvSpPr>
            <p:spPr>
              <a:xfrm>
                <a:off x="-9168109" y="1825328"/>
                <a:ext cx="5040560" cy="352839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38" name="直線接點 137"/>
              <p:cNvCxnSpPr/>
              <p:nvPr/>
            </p:nvCxnSpPr>
            <p:spPr>
              <a:xfrm>
                <a:off x="-9168109" y="1825328"/>
                <a:ext cx="5040560" cy="352839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線接點 138"/>
              <p:cNvCxnSpPr/>
              <p:nvPr/>
            </p:nvCxnSpPr>
            <p:spPr>
              <a:xfrm flipH="1">
                <a:off x="-9168109" y="1825328"/>
                <a:ext cx="5040560" cy="352839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9" name="文字方塊 128"/>
            <p:cNvSpPr txBox="1"/>
            <p:nvPr/>
          </p:nvSpPr>
          <p:spPr>
            <a:xfrm>
              <a:off x="437981" y="4934827"/>
              <a:ext cx="3096344" cy="414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Product 3</a:t>
              </a:r>
            </a:p>
          </p:txBody>
        </p:sp>
        <p:sp>
          <p:nvSpPr>
            <p:cNvPr id="136" name="矩形 135"/>
            <p:cNvSpPr/>
            <p:nvPr/>
          </p:nvSpPr>
          <p:spPr>
            <a:xfrm flipH="1">
              <a:off x="2863913" y="5806571"/>
              <a:ext cx="1092401" cy="60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sz="2400" dirty="0" smtClean="0">
                  <a:solidFill>
                    <a:schemeClr val="tx1"/>
                  </a:solidFill>
                </a:rPr>
                <a:t>More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0" name="群組 139"/>
          <p:cNvGrpSpPr>
            <a:grpSpLocks noChangeAspect="1"/>
          </p:cNvGrpSpPr>
          <p:nvPr/>
        </p:nvGrpSpPr>
        <p:grpSpPr>
          <a:xfrm>
            <a:off x="4318049" y="6598349"/>
            <a:ext cx="2896174" cy="4099123"/>
            <a:chOff x="437981" y="1393280"/>
            <a:chExt cx="3542286" cy="5013603"/>
          </a:xfrm>
        </p:grpSpPr>
        <p:grpSp>
          <p:nvGrpSpPr>
            <p:cNvPr id="141" name="群組 140"/>
            <p:cNvGrpSpPr/>
            <p:nvPr/>
          </p:nvGrpSpPr>
          <p:grpSpPr>
            <a:xfrm flipH="1">
              <a:off x="437981" y="1393280"/>
              <a:ext cx="3542286" cy="3538728"/>
              <a:chOff x="-9168109" y="1825328"/>
              <a:chExt cx="5040560" cy="3528392"/>
            </a:xfrm>
          </p:grpSpPr>
          <p:sp>
            <p:nvSpPr>
              <p:cNvPr id="144" name="矩形 143"/>
              <p:cNvSpPr/>
              <p:nvPr/>
            </p:nvSpPr>
            <p:spPr>
              <a:xfrm>
                <a:off x="-9168109" y="1825328"/>
                <a:ext cx="5040560" cy="352839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45" name="直線接點 144"/>
              <p:cNvCxnSpPr/>
              <p:nvPr/>
            </p:nvCxnSpPr>
            <p:spPr>
              <a:xfrm>
                <a:off x="-9168109" y="1825328"/>
                <a:ext cx="5040560" cy="352839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線接點 145"/>
              <p:cNvCxnSpPr/>
              <p:nvPr/>
            </p:nvCxnSpPr>
            <p:spPr>
              <a:xfrm flipH="1">
                <a:off x="-9168109" y="1825328"/>
                <a:ext cx="5040560" cy="352839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2" name="文字方塊 141"/>
            <p:cNvSpPr txBox="1"/>
            <p:nvPr/>
          </p:nvSpPr>
          <p:spPr>
            <a:xfrm>
              <a:off x="437981" y="4934827"/>
              <a:ext cx="3096344" cy="414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Product 2</a:t>
              </a:r>
            </a:p>
          </p:txBody>
        </p:sp>
        <p:sp>
          <p:nvSpPr>
            <p:cNvPr id="143" name="矩形 142"/>
            <p:cNvSpPr/>
            <p:nvPr/>
          </p:nvSpPr>
          <p:spPr>
            <a:xfrm flipH="1">
              <a:off x="2863913" y="5806571"/>
              <a:ext cx="1092401" cy="60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sz="2400" dirty="0" smtClean="0">
                  <a:solidFill>
                    <a:schemeClr val="tx1"/>
                  </a:solidFill>
                </a:rPr>
                <a:t>More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484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rgbClr val="F9ED6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群組 126"/>
          <p:cNvGrpSpPr>
            <a:grpSpLocks noChangeAspect="1"/>
          </p:cNvGrpSpPr>
          <p:nvPr/>
        </p:nvGrpSpPr>
        <p:grpSpPr>
          <a:xfrm>
            <a:off x="1066631" y="10895900"/>
            <a:ext cx="2896174" cy="4099123"/>
            <a:chOff x="437981" y="1393280"/>
            <a:chExt cx="3542286" cy="5013603"/>
          </a:xfrm>
        </p:grpSpPr>
        <p:sp>
          <p:nvSpPr>
            <p:cNvPr id="137" name="矩形 136"/>
            <p:cNvSpPr/>
            <p:nvPr/>
          </p:nvSpPr>
          <p:spPr>
            <a:xfrm flipH="1">
              <a:off x="437981" y="1393280"/>
              <a:ext cx="3542286" cy="3538728"/>
            </a:xfrm>
            <a:prstGeom prst="rect">
              <a:avLst/>
            </a:prstGeom>
            <a:gradFill>
              <a:gsLst>
                <a:gs pos="98000">
                  <a:srgbClr val="3C2F24"/>
                </a:gs>
                <a:gs pos="5000">
                  <a:srgbClr val="3D3D2F"/>
                </a:gs>
                <a:gs pos="0">
                  <a:schemeClr val="bg1"/>
                </a:gs>
                <a:gs pos="100000">
                  <a:schemeClr val="bg1"/>
                </a:gs>
              </a:gsLst>
              <a:lin ang="10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29" name="文字方塊 128"/>
            <p:cNvSpPr txBox="1"/>
            <p:nvPr/>
          </p:nvSpPr>
          <p:spPr>
            <a:xfrm>
              <a:off x="437981" y="4934827"/>
              <a:ext cx="3096346" cy="414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 smtClean="0"/>
                <a:t>陳綺貞 </a:t>
              </a:r>
              <a:r>
                <a:rPr lang="en-US" altLang="zh-TW" sz="1600" dirty="0" smtClean="0"/>
                <a:t>– after 17</a:t>
              </a:r>
              <a:endParaRPr lang="en-US" sz="1600" dirty="0"/>
            </a:p>
          </p:txBody>
        </p:sp>
        <p:sp>
          <p:nvSpPr>
            <p:cNvPr id="136" name="矩形 135"/>
            <p:cNvSpPr/>
            <p:nvPr/>
          </p:nvSpPr>
          <p:spPr>
            <a:xfrm flipH="1">
              <a:off x="2863913" y="5806571"/>
              <a:ext cx="1092401" cy="60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sz="2400" dirty="0" smtClean="0">
                  <a:solidFill>
                    <a:schemeClr val="tx1"/>
                  </a:solidFill>
                </a:rPr>
                <a:t>More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29" name="圖片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520" y="10914227"/>
            <a:ext cx="2820396" cy="2851873"/>
          </a:xfrm>
          <a:prstGeom prst="rect">
            <a:avLst/>
          </a:prstGeom>
        </p:spPr>
      </p:pic>
      <p:grpSp>
        <p:nvGrpSpPr>
          <p:cNvPr id="140" name="群組 139"/>
          <p:cNvGrpSpPr>
            <a:grpSpLocks noChangeAspect="1"/>
          </p:cNvGrpSpPr>
          <p:nvPr/>
        </p:nvGrpSpPr>
        <p:grpSpPr>
          <a:xfrm>
            <a:off x="4318049" y="6598349"/>
            <a:ext cx="2896174" cy="4099123"/>
            <a:chOff x="437981" y="1393280"/>
            <a:chExt cx="3542286" cy="5013603"/>
          </a:xfrm>
        </p:grpSpPr>
        <p:sp>
          <p:nvSpPr>
            <p:cNvPr id="144" name="矩形 143"/>
            <p:cNvSpPr/>
            <p:nvPr/>
          </p:nvSpPr>
          <p:spPr>
            <a:xfrm flipH="1">
              <a:off x="437981" y="1393280"/>
              <a:ext cx="3542286" cy="3538728"/>
            </a:xfrm>
            <a:prstGeom prst="rect">
              <a:avLst/>
            </a:prstGeom>
            <a:gradFill>
              <a:gsLst>
                <a:gs pos="48000">
                  <a:srgbClr val="D9ECF0"/>
                </a:gs>
                <a:gs pos="61000">
                  <a:srgbClr val="E3F8F9"/>
                </a:gs>
                <a:gs pos="0">
                  <a:schemeClr val="bg1"/>
                </a:gs>
                <a:gs pos="100000">
                  <a:schemeClr val="bg1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42" name="文字方塊 141"/>
            <p:cNvSpPr txBox="1"/>
            <p:nvPr/>
          </p:nvSpPr>
          <p:spPr>
            <a:xfrm>
              <a:off x="437981" y="4934827"/>
              <a:ext cx="3096344" cy="414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/>
                <a:t>Hebe – </a:t>
              </a:r>
              <a:r>
                <a:rPr lang="zh-TW" altLang="en-US" sz="1600" dirty="0" smtClean="0"/>
                <a:t>渺小</a:t>
              </a:r>
              <a:endParaRPr lang="en-US" sz="1600" dirty="0" smtClean="0"/>
            </a:p>
          </p:txBody>
        </p:sp>
        <p:sp>
          <p:nvSpPr>
            <p:cNvPr id="143" name="矩形 142"/>
            <p:cNvSpPr/>
            <p:nvPr/>
          </p:nvSpPr>
          <p:spPr>
            <a:xfrm flipH="1">
              <a:off x="2863913" y="5806571"/>
              <a:ext cx="1092401" cy="60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sz="2400" dirty="0" smtClean="0">
                  <a:solidFill>
                    <a:schemeClr val="tx1"/>
                  </a:solidFill>
                </a:rPr>
                <a:t>More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6" name="圖片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" t="4794" r="589" b="14144"/>
          <a:stretch/>
        </p:blipFill>
        <p:spPr>
          <a:xfrm>
            <a:off x="-61713" y="27058"/>
            <a:ext cx="12238754" cy="5614693"/>
          </a:xfrm>
          <a:prstGeom prst="rect">
            <a:avLst/>
          </a:prstGeom>
        </p:spPr>
      </p:pic>
      <p:grpSp>
        <p:nvGrpSpPr>
          <p:cNvPr id="79" name="群組 78"/>
          <p:cNvGrpSpPr/>
          <p:nvPr/>
        </p:nvGrpSpPr>
        <p:grpSpPr>
          <a:xfrm>
            <a:off x="428788" y="5713760"/>
            <a:ext cx="2588730" cy="717818"/>
            <a:chOff x="438227" y="67934"/>
            <a:chExt cx="2588730" cy="717818"/>
          </a:xfrm>
        </p:grpSpPr>
        <p:pic>
          <p:nvPicPr>
            <p:cNvPr id="80" name="圖片 7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422" t="15058" r="41874" b="44029"/>
            <a:stretch/>
          </p:blipFill>
          <p:spPr>
            <a:xfrm>
              <a:off x="490402" y="67934"/>
              <a:ext cx="1080120" cy="677274"/>
            </a:xfrm>
            <a:prstGeom prst="rect">
              <a:avLst/>
            </a:prstGeom>
          </p:spPr>
        </p:pic>
        <p:grpSp>
          <p:nvGrpSpPr>
            <p:cNvPr id="82" name="群組 81"/>
            <p:cNvGrpSpPr/>
            <p:nvPr/>
          </p:nvGrpSpPr>
          <p:grpSpPr>
            <a:xfrm>
              <a:off x="438227" y="77866"/>
              <a:ext cx="2588730" cy="707886"/>
              <a:chOff x="438227" y="77866"/>
              <a:chExt cx="2588730" cy="707886"/>
            </a:xfrm>
          </p:grpSpPr>
          <p:sp>
            <p:nvSpPr>
              <p:cNvPr id="84" name="矩形 83"/>
              <p:cNvSpPr/>
              <p:nvPr/>
            </p:nvSpPr>
            <p:spPr>
              <a:xfrm>
                <a:off x="438227" y="97136"/>
                <a:ext cx="2563016" cy="6480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zh-TW" altLang="en-US" u="sng"/>
              </a:p>
            </p:txBody>
          </p:sp>
          <p:sp>
            <p:nvSpPr>
              <p:cNvPr id="85" name="文字方塊 84"/>
              <p:cNvSpPr txBox="1"/>
              <p:nvPr/>
            </p:nvSpPr>
            <p:spPr>
              <a:xfrm>
                <a:off x="1524623" y="77866"/>
                <a:ext cx="150233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 smtClean="0">
                    <a:latin typeface="Bauhaus 93" panose="04030905020B02020C02" pitchFamily="82" charset="0"/>
                  </a:rPr>
                  <a:t>Music</a:t>
                </a:r>
                <a:endParaRPr lang="en-US" sz="4000" dirty="0">
                  <a:latin typeface="Bauhaus 93" panose="04030905020B02020C02" pitchFamily="82" charset="0"/>
                </a:endParaRPr>
              </a:p>
            </p:txBody>
          </p:sp>
        </p:grpSp>
      </p:grpSp>
      <p:sp>
        <p:nvSpPr>
          <p:cNvPr id="66" name="矩形 65"/>
          <p:cNvSpPr/>
          <p:nvPr/>
        </p:nvSpPr>
        <p:spPr>
          <a:xfrm flipH="1">
            <a:off x="7865115" y="7441952"/>
            <a:ext cx="3251418" cy="6944550"/>
          </a:xfrm>
          <a:prstGeom prst="rect">
            <a:avLst/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TW" altLang="en-US"/>
          </a:p>
        </p:txBody>
      </p:sp>
      <p:sp>
        <p:nvSpPr>
          <p:cNvPr id="122" name="矩形 121"/>
          <p:cNvSpPr/>
          <p:nvPr/>
        </p:nvSpPr>
        <p:spPr>
          <a:xfrm flipH="1">
            <a:off x="0" y="0"/>
            <a:ext cx="12195176" cy="56563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TW" altLang="en-US"/>
          </a:p>
        </p:txBody>
      </p:sp>
      <p:sp>
        <p:nvSpPr>
          <p:cNvPr id="170" name="矩形 169"/>
          <p:cNvSpPr/>
          <p:nvPr/>
        </p:nvSpPr>
        <p:spPr>
          <a:xfrm flipH="1">
            <a:off x="7865115" y="6602533"/>
            <a:ext cx="2678694" cy="5078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TW" altLang="en-US"/>
          </a:p>
        </p:txBody>
      </p:sp>
      <p:grpSp>
        <p:nvGrpSpPr>
          <p:cNvPr id="2" name="群組 1"/>
          <p:cNvGrpSpPr/>
          <p:nvPr/>
        </p:nvGrpSpPr>
        <p:grpSpPr>
          <a:xfrm>
            <a:off x="2991259" y="5886307"/>
            <a:ext cx="971212" cy="504727"/>
            <a:chOff x="7234075" y="274005"/>
            <a:chExt cx="971212" cy="504727"/>
          </a:xfrm>
        </p:grpSpPr>
        <p:sp>
          <p:nvSpPr>
            <p:cNvPr id="112" name="文字方塊 111"/>
            <p:cNvSpPr txBox="1"/>
            <p:nvPr/>
          </p:nvSpPr>
          <p:spPr>
            <a:xfrm>
              <a:off x="7309341" y="342708"/>
              <a:ext cx="825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800" dirty="0" smtClean="0"/>
                <a:t>Group</a:t>
              </a:r>
              <a:endParaRPr lang="zh-TW" altLang="en-US" sz="1800" dirty="0"/>
            </a:p>
          </p:txBody>
        </p:sp>
        <p:sp>
          <p:nvSpPr>
            <p:cNvPr id="70" name="矩形 69"/>
            <p:cNvSpPr/>
            <p:nvPr/>
          </p:nvSpPr>
          <p:spPr>
            <a:xfrm flipH="1">
              <a:off x="7234075" y="274005"/>
              <a:ext cx="971212" cy="5047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TW" altLang="en-US"/>
            </a:p>
          </p:txBody>
        </p:sp>
      </p:grpSp>
      <p:grpSp>
        <p:nvGrpSpPr>
          <p:cNvPr id="3" name="群組 2"/>
          <p:cNvGrpSpPr/>
          <p:nvPr/>
        </p:nvGrpSpPr>
        <p:grpSpPr>
          <a:xfrm>
            <a:off x="3960280" y="5886307"/>
            <a:ext cx="970966" cy="504727"/>
            <a:chOff x="8210094" y="274341"/>
            <a:chExt cx="970966" cy="504727"/>
          </a:xfrm>
        </p:grpSpPr>
        <p:sp>
          <p:nvSpPr>
            <p:cNvPr id="114" name="文字方塊 113"/>
            <p:cNvSpPr txBox="1"/>
            <p:nvPr/>
          </p:nvSpPr>
          <p:spPr>
            <a:xfrm>
              <a:off x="8329911" y="342708"/>
              <a:ext cx="837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800" dirty="0" smtClean="0"/>
                <a:t>Album</a:t>
              </a:r>
              <a:endParaRPr lang="zh-TW" altLang="en-US" sz="1800" dirty="0"/>
            </a:p>
          </p:txBody>
        </p:sp>
        <p:sp>
          <p:nvSpPr>
            <p:cNvPr id="74" name="矩形 73"/>
            <p:cNvSpPr/>
            <p:nvPr/>
          </p:nvSpPr>
          <p:spPr>
            <a:xfrm flipH="1">
              <a:off x="8210094" y="274341"/>
              <a:ext cx="970966" cy="5047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TW" altLang="en-US"/>
            </a:p>
          </p:txBody>
        </p:sp>
      </p:grpSp>
      <p:grpSp>
        <p:nvGrpSpPr>
          <p:cNvPr id="6" name="群組 5"/>
          <p:cNvGrpSpPr/>
          <p:nvPr/>
        </p:nvGrpSpPr>
        <p:grpSpPr>
          <a:xfrm>
            <a:off x="4929700" y="5886307"/>
            <a:ext cx="1148271" cy="504727"/>
            <a:chOff x="9178889" y="274677"/>
            <a:chExt cx="1148271" cy="504727"/>
          </a:xfrm>
        </p:grpSpPr>
        <p:sp>
          <p:nvSpPr>
            <p:cNvPr id="78" name="矩形 77"/>
            <p:cNvSpPr/>
            <p:nvPr/>
          </p:nvSpPr>
          <p:spPr>
            <a:xfrm flipH="1">
              <a:off x="9178889" y="274677"/>
              <a:ext cx="971086" cy="5047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TW" altLang="en-US"/>
            </a:p>
          </p:txBody>
        </p:sp>
        <p:sp>
          <p:nvSpPr>
            <p:cNvPr id="81" name="文字方塊 80"/>
            <p:cNvSpPr txBox="1"/>
            <p:nvPr/>
          </p:nvSpPr>
          <p:spPr>
            <a:xfrm>
              <a:off x="9204603" y="343381"/>
              <a:ext cx="1122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800" dirty="0" smtClean="0"/>
                <a:t>Artists</a:t>
              </a:r>
              <a:endParaRPr lang="zh-TW" altLang="en-US" sz="1800" dirty="0"/>
            </a:p>
          </p:txBody>
        </p:sp>
      </p:grpSp>
      <p:grpSp>
        <p:nvGrpSpPr>
          <p:cNvPr id="7" name="群組 6"/>
          <p:cNvGrpSpPr/>
          <p:nvPr/>
        </p:nvGrpSpPr>
        <p:grpSpPr>
          <a:xfrm>
            <a:off x="5900786" y="5886306"/>
            <a:ext cx="971086" cy="504727"/>
            <a:chOff x="10145447" y="274677"/>
            <a:chExt cx="971086" cy="504727"/>
          </a:xfrm>
        </p:grpSpPr>
        <p:sp>
          <p:nvSpPr>
            <p:cNvPr id="113" name="文字方塊 112"/>
            <p:cNvSpPr txBox="1"/>
            <p:nvPr/>
          </p:nvSpPr>
          <p:spPr>
            <a:xfrm>
              <a:off x="10211415" y="342708"/>
              <a:ext cx="8519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800" dirty="0" smtClean="0"/>
                <a:t>About</a:t>
              </a:r>
              <a:endParaRPr lang="zh-TW" altLang="en-US" sz="1800" dirty="0"/>
            </a:p>
          </p:txBody>
        </p:sp>
        <p:sp>
          <p:nvSpPr>
            <p:cNvPr id="83" name="矩形 82"/>
            <p:cNvSpPr/>
            <p:nvPr/>
          </p:nvSpPr>
          <p:spPr>
            <a:xfrm flipH="1">
              <a:off x="10145447" y="274677"/>
              <a:ext cx="971086" cy="5047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TW" altLang="en-US"/>
            </a:p>
          </p:txBody>
        </p:sp>
      </p:grpSp>
      <p:grpSp>
        <p:nvGrpSpPr>
          <p:cNvPr id="4" name="群組 3"/>
          <p:cNvGrpSpPr>
            <a:grpSpLocks noChangeAspect="1"/>
          </p:cNvGrpSpPr>
          <p:nvPr/>
        </p:nvGrpSpPr>
        <p:grpSpPr>
          <a:xfrm>
            <a:off x="1066631" y="6598349"/>
            <a:ext cx="2896174" cy="4099123"/>
            <a:chOff x="437981" y="1393280"/>
            <a:chExt cx="3542286" cy="5013603"/>
          </a:xfrm>
          <a:solidFill>
            <a:schemeClr val="bg1"/>
          </a:solidFill>
        </p:grpSpPr>
        <p:sp>
          <p:nvSpPr>
            <p:cNvPr id="131" name="矩形 130"/>
            <p:cNvSpPr/>
            <p:nvPr/>
          </p:nvSpPr>
          <p:spPr>
            <a:xfrm flipH="1">
              <a:off x="437981" y="1393280"/>
              <a:ext cx="3542286" cy="3538728"/>
            </a:xfrm>
            <a:prstGeom prst="rect">
              <a:avLst/>
            </a:prstGeom>
            <a:gradFill>
              <a:gsLst>
                <a:gs pos="65000">
                  <a:srgbClr val="6C4CB5"/>
                </a:gs>
                <a:gs pos="52000">
                  <a:srgbClr val="55E5FF"/>
                </a:gs>
                <a:gs pos="0">
                  <a:schemeClr val="bg1"/>
                </a:gs>
                <a:gs pos="100000">
                  <a:schemeClr val="bg1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34" name="文字方塊 133"/>
            <p:cNvSpPr txBox="1"/>
            <p:nvPr/>
          </p:nvSpPr>
          <p:spPr>
            <a:xfrm>
              <a:off x="437981" y="4934827"/>
              <a:ext cx="3096344" cy="715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SawanoHiroyuki</a:t>
              </a:r>
              <a:r>
                <a:rPr lang="en-US" sz="1600" dirty="0" smtClean="0"/>
                <a:t>[</a:t>
              </a:r>
              <a:r>
                <a:rPr lang="en-US" sz="1600" dirty="0" err="1" smtClean="0"/>
                <a:t>nZk</a:t>
              </a:r>
              <a:r>
                <a:rPr lang="en-US" sz="1600" dirty="0" smtClean="0"/>
                <a:t>]:</a:t>
              </a:r>
              <a:r>
                <a:rPr lang="en-US" sz="1600" dirty="0" err="1" smtClean="0"/>
                <a:t>mizuki</a:t>
              </a:r>
              <a:endParaRPr lang="en-US" sz="1600" dirty="0" smtClean="0"/>
            </a:p>
            <a:p>
              <a:r>
                <a:rPr lang="en-US" sz="1600" dirty="0" smtClean="0"/>
                <a:t>- </a:t>
              </a:r>
              <a:r>
                <a:rPr lang="zh-TW" altLang="en-US" sz="1600" dirty="0" smtClean="0"/>
                <a:t>「</a:t>
              </a:r>
              <a:r>
                <a:rPr lang="en-US" altLang="zh-TW" sz="1600" dirty="0" smtClean="0"/>
                <a:t>A / Z</a:t>
              </a:r>
              <a:r>
                <a:rPr lang="zh-TW" altLang="en-US" sz="1600" dirty="0" smtClean="0"/>
                <a:t>」</a:t>
              </a:r>
              <a:endParaRPr lang="en-US" sz="1600" dirty="0" smtClean="0"/>
            </a:p>
          </p:txBody>
        </p:sp>
        <p:sp>
          <p:nvSpPr>
            <p:cNvPr id="135" name="矩形 134"/>
            <p:cNvSpPr/>
            <p:nvPr/>
          </p:nvSpPr>
          <p:spPr>
            <a:xfrm flipH="1">
              <a:off x="2863913" y="5806571"/>
              <a:ext cx="1092401" cy="60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sz="2400" dirty="0" smtClean="0">
                  <a:solidFill>
                    <a:schemeClr val="tx1"/>
                  </a:solidFill>
                </a:rPr>
                <a:t>More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5" name="群組 114"/>
          <p:cNvGrpSpPr>
            <a:grpSpLocks noChangeAspect="1"/>
          </p:cNvGrpSpPr>
          <p:nvPr/>
        </p:nvGrpSpPr>
        <p:grpSpPr>
          <a:xfrm>
            <a:off x="4318049" y="10895900"/>
            <a:ext cx="2896174" cy="4099123"/>
            <a:chOff x="437981" y="1393280"/>
            <a:chExt cx="3542286" cy="5013603"/>
          </a:xfrm>
        </p:grpSpPr>
        <p:sp>
          <p:nvSpPr>
            <p:cNvPr id="119" name="矩形 118"/>
            <p:cNvSpPr/>
            <p:nvPr/>
          </p:nvSpPr>
          <p:spPr>
            <a:xfrm flipH="1">
              <a:off x="437981" y="1393280"/>
              <a:ext cx="3542286" cy="3538728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95000">
                  <a:srgbClr val="F5BCB1"/>
                </a:gs>
                <a:gs pos="6000">
                  <a:srgbClr val="F9D9DA"/>
                </a:gs>
                <a:gs pos="100000">
                  <a:schemeClr val="bg1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7" name="文字方塊 116"/>
            <p:cNvSpPr txBox="1"/>
            <p:nvPr/>
          </p:nvSpPr>
          <p:spPr>
            <a:xfrm>
              <a:off x="437981" y="4934827"/>
              <a:ext cx="3096344" cy="414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Product 4</a:t>
              </a:r>
            </a:p>
          </p:txBody>
        </p:sp>
        <p:sp>
          <p:nvSpPr>
            <p:cNvPr id="118" name="矩形 117"/>
            <p:cNvSpPr/>
            <p:nvPr/>
          </p:nvSpPr>
          <p:spPr>
            <a:xfrm flipH="1">
              <a:off x="2863913" y="5806571"/>
              <a:ext cx="1092401" cy="60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sz="2400" dirty="0" smtClean="0">
                  <a:solidFill>
                    <a:schemeClr val="tx1"/>
                  </a:solidFill>
                </a:rPr>
                <a:t>More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8" name="橢圓 17"/>
          <p:cNvSpPr/>
          <p:nvPr/>
        </p:nvSpPr>
        <p:spPr>
          <a:xfrm>
            <a:off x="108440" y="169144"/>
            <a:ext cx="143163" cy="13095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橢圓 104"/>
          <p:cNvSpPr/>
          <p:nvPr/>
        </p:nvSpPr>
        <p:spPr>
          <a:xfrm>
            <a:off x="108440" y="442186"/>
            <a:ext cx="143163" cy="13095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橢圓 105"/>
          <p:cNvSpPr/>
          <p:nvPr/>
        </p:nvSpPr>
        <p:spPr>
          <a:xfrm>
            <a:off x="108439" y="715228"/>
            <a:ext cx="143163" cy="13095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橢圓 106"/>
          <p:cNvSpPr/>
          <p:nvPr/>
        </p:nvSpPr>
        <p:spPr>
          <a:xfrm>
            <a:off x="108439" y="988270"/>
            <a:ext cx="143163" cy="13095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群組 19"/>
          <p:cNvGrpSpPr/>
          <p:nvPr/>
        </p:nvGrpSpPr>
        <p:grpSpPr>
          <a:xfrm>
            <a:off x="10549341" y="6602045"/>
            <a:ext cx="553350" cy="512064"/>
            <a:chOff x="10563183" y="6598349"/>
            <a:chExt cx="553350" cy="512064"/>
          </a:xfrm>
        </p:grpSpPr>
        <p:sp>
          <p:nvSpPr>
            <p:cNvPr id="172" name="矩形 171"/>
            <p:cNvSpPr/>
            <p:nvPr/>
          </p:nvSpPr>
          <p:spPr>
            <a:xfrm>
              <a:off x="10563183" y="6598349"/>
              <a:ext cx="553350" cy="512064"/>
            </a:xfrm>
            <a:prstGeom prst="rect">
              <a:avLst/>
            </a:prstGeom>
            <a:solidFill>
              <a:srgbClr val="F08A5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TW" altLang="en-US"/>
            </a:p>
          </p:txBody>
        </p:sp>
        <p:pic>
          <p:nvPicPr>
            <p:cNvPr id="19" name="圖片 1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98637" y="6613160"/>
              <a:ext cx="482442" cy="482442"/>
            </a:xfrm>
            <a:prstGeom prst="rect">
              <a:avLst/>
            </a:prstGeom>
          </p:spPr>
        </p:pic>
      </p:grpSp>
      <p:pic>
        <p:nvPicPr>
          <p:cNvPr id="21" name="圖片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77" y="7234815"/>
            <a:ext cx="2869687" cy="1614199"/>
          </a:xfrm>
          <a:prstGeom prst="rect">
            <a:avLst/>
          </a:prstGeom>
        </p:spPr>
      </p:pic>
      <p:pic>
        <p:nvPicPr>
          <p:cNvPr id="27" name="圖片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680" y="7082091"/>
            <a:ext cx="2867313" cy="1908886"/>
          </a:xfrm>
          <a:prstGeom prst="rect">
            <a:avLst/>
          </a:prstGeom>
          <a:gradFill>
            <a:gsLst>
              <a:gs pos="28000">
                <a:schemeClr val="bg1"/>
              </a:gs>
              <a:gs pos="75000">
                <a:srgbClr val="F9ED69"/>
              </a:gs>
            </a:gsLst>
            <a:lin ang="5400000" scaled="1"/>
          </a:gradFill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680" y="11071656"/>
            <a:ext cx="2862959" cy="2528947"/>
          </a:xfrm>
          <a:prstGeom prst="rect">
            <a:avLst/>
          </a:prstGeom>
        </p:spPr>
      </p:pic>
      <p:pic>
        <p:nvPicPr>
          <p:cNvPr id="33" name="圖片 32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679"/>
          <a:stretch/>
        </p:blipFill>
        <p:spPr>
          <a:xfrm>
            <a:off x="7878157" y="7465777"/>
            <a:ext cx="3223146" cy="1853551"/>
          </a:xfrm>
          <a:prstGeom prst="rect">
            <a:avLst/>
          </a:prstGeom>
        </p:spPr>
      </p:pic>
      <p:sp>
        <p:nvSpPr>
          <p:cNvPr id="37" name="圓角矩形 36"/>
          <p:cNvSpPr/>
          <p:nvPr/>
        </p:nvSpPr>
        <p:spPr>
          <a:xfrm>
            <a:off x="1422285" y="15350387"/>
            <a:ext cx="9270758" cy="288032"/>
          </a:xfrm>
          <a:prstGeom prst="roundRect">
            <a:avLst/>
          </a:prstGeom>
          <a:solidFill>
            <a:srgbClr val="B83B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rgbClr val="F08A5D"/>
                </a:solidFill>
              </a:rPr>
              <a:t>非官方授權，不得使用本網站的所有信息資料</a:t>
            </a:r>
            <a:endParaRPr lang="en-US" sz="1200" dirty="0">
              <a:solidFill>
                <a:srgbClr val="F08A5D"/>
              </a:solidFill>
            </a:endParaRPr>
          </a:p>
        </p:txBody>
      </p:sp>
      <p:pic>
        <p:nvPicPr>
          <p:cNvPr id="40" name="圖片 3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043" y="9563750"/>
            <a:ext cx="1581912" cy="1568579"/>
          </a:xfrm>
          <a:prstGeom prst="rect">
            <a:avLst/>
          </a:prstGeom>
        </p:spPr>
      </p:pic>
      <p:pic>
        <p:nvPicPr>
          <p:cNvPr id="41" name="圖片 4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169" y="9555564"/>
            <a:ext cx="1581912" cy="1569524"/>
          </a:xfrm>
          <a:prstGeom prst="rect">
            <a:avLst/>
          </a:prstGeom>
        </p:spPr>
      </p:pic>
      <p:pic>
        <p:nvPicPr>
          <p:cNvPr id="42" name="圖片 4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169" y="12737138"/>
            <a:ext cx="1581912" cy="1581912"/>
          </a:xfrm>
          <a:prstGeom prst="rect">
            <a:avLst/>
          </a:prstGeom>
        </p:spPr>
      </p:pic>
      <p:pic>
        <p:nvPicPr>
          <p:cNvPr id="43" name="圖片 4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257" y="11164881"/>
            <a:ext cx="1581912" cy="1581912"/>
          </a:xfrm>
          <a:prstGeom prst="rect">
            <a:avLst/>
          </a:prstGeom>
        </p:spPr>
      </p:pic>
      <p:pic>
        <p:nvPicPr>
          <p:cNvPr id="44" name="圖片 4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306" y="12754888"/>
            <a:ext cx="1581912" cy="1581912"/>
          </a:xfrm>
          <a:prstGeom prst="rect">
            <a:avLst/>
          </a:prstGeom>
        </p:spPr>
      </p:pic>
      <p:pic>
        <p:nvPicPr>
          <p:cNvPr id="46" name="圖片 45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620" y="11140157"/>
            <a:ext cx="1581912" cy="158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76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58</Words>
  <Application>Microsoft Office PowerPoint</Application>
  <PresentationFormat>自訂</PresentationFormat>
  <Paragraphs>30</Paragraphs>
  <Slides>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Bauhaus 93</vt:lpstr>
      <vt:lpstr>Calibri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施帛辰</cp:lastModifiedBy>
  <cp:revision>27</cp:revision>
  <dcterms:created xsi:type="dcterms:W3CDTF">2016-03-23T05:41:55Z</dcterms:created>
  <dcterms:modified xsi:type="dcterms:W3CDTF">2016-03-29T11:45:51Z</dcterms:modified>
</cp:coreProperties>
</file>