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24" r:id="rId2"/>
    <p:sldId id="372" r:id="rId3"/>
    <p:sldId id="410" r:id="rId4"/>
    <p:sldId id="413" r:id="rId5"/>
    <p:sldId id="412" r:id="rId6"/>
    <p:sldId id="411" r:id="rId7"/>
    <p:sldId id="425" r:id="rId8"/>
    <p:sldId id="419" r:id="rId9"/>
    <p:sldId id="420" r:id="rId10"/>
    <p:sldId id="428" r:id="rId11"/>
    <p:sldId id="418" r:id="rId12"/>
    <p:sldId id="421" r:id="rId13"/>
    <p:sldId id="414" r:id="rId14"/>
    <p:sldId id="415" r:id="rId15"/>
    <p:sldId id="429" r:id="rId16"/>
    <p:sldId id="43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FFFF00"/>
    <a:srgbClr val="336600"/>
    <a:srgbClr val="0000FF"/>
    <a:srgbClr val="993366"/>
    <a:srgbClr val="000099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0929"/>
  </p:normalViewPr>
  <p:slideViewPr>
    <p:cSldViewPr>
      <p:cViewPr varScale="1">
        <p:scale>
          <a:sx n="66" d="100"/>
          <a:sy n="66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F18669-CF57-49F8-8984-05529C074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B4908-5A1F-4253-89AD-63F11C2ED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FD701-3D94-4F57-B667-3DEF9CEAA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BAC37-4D2C-4C54-9775-996851637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E3347-5708-4DE4-A10F-9ADD26E40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06C66-664F-49C1-8458-0FACB877A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74516-4E38-46F4-982D-316DD0F5E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ADF3D-E63F-4033-984F-45B953F5C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6EA9-47DB-44CB-847A-5F8471D55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85AA4-1ED1-45B0-BAA5-9F3EC683B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E3F8C-3027-41C8-8EF4-AE9AB5C6D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F447-8FE0-42C2-815E-ECFCC8F86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2BFBEC2-F82D-4B2B-90FE-E2E4EBBBA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EXCEPTIONS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exceptionthree.java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exceptionfour.java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524000" y="1752600"/>
            <a:ext cx="658495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try{</a:t>
            </a:r>
          </a:p>
          <a:p>
            <a:r>
              <a:rPr lang="en-US"/>
              <a:t>   int num= 3/0;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//must have a catch or finally block		</a:t>
            </a:r>
          </a:p>
          <a:p>
            <a:endParaRPr lang="en-US"/>
          </a:p>
          <a:p>
            <a:r>
              <a:rPr lang="en-US"/>
              <a:t>System.out.println("compsci");</a:t>
            </a:r>
          </a:p>
          <a:p>
            <a:endParaRPr lang="en-US"/>
          </a:p>
          <a:p>
            <a:r>
              <a:rPr lang="en-US"/>
              <a:t>This will not compile!!!!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990600" y="1752600"/>
            <a:ext cx="4687888" cy="3743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try{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num=3/0;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//catch is optional</a:t>
            </a:r>
          </a:p>
          <a:p>
            <a:endParaRPr lang="en-US" dirty="0"/>
          </a:p>
          <a:p>
            <a:r>
              <a:rPr lang="en-US" dirty="0"/>
              <a:t>finally{</a:t>
            </a:r>
          </a:p>
          <a:p>
            <a:r>
              <a:rPr lang="en-US" dirty="0"/>
              <a:t>   </a:t>
            </a:r>
            <a:r>
              <a:rPr lang="en-US" dirty="0" err="1"/>
              <a:t>System.out.println</a:t>
            </a:r>
            <a:r>
              <a:rPr lang="en-US" dirty="0"/>
              <a:t>("divby0);</a:t>
            </a:r>
          </a:p>
          <a:p>
            <a:r>
              <a:rPr lang="en-US" dirty="0"/>
              <a:t>}		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compsci</a:t>
            </a:r>
            <a:r>
              <a:rPr lang="en-US" dirty="0"/>
              <a:t>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600200"/>
            <a:ext cx="1630856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914400" y="1524000"/>
            <a:ext cx="7315200" cy="410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try{</a:t>
            </a:r>
          </a:p>
          <a:p>
            <a:r>
              <a:rPr lang="en-US"/>
              <a:t>//code would go here</a:t>
            </a:r>
          </a:p>
          <a:p>
            <a:r>
              <a:rPr lang="en-US"/>
              <a:t>}</a:t>
            </a:r>
          </a:p>
          <a:p>
            <a:r>
              <a:rPr lang="en-US"/>
              <a:t>catch(NullPointerException e){</a:t>
            </a:r>
          </a:p>
          <a:p>
            <a:r>
              <a:rPr lang="en-US"/>
              <a:t>	System.out.println(e + "Exception");</a:t>
            </a:r>
          </a:p>
          <a:p>
            <a:r>
              <a:rPr lang="en-US"/>
              <a:t>}</a:t>
            </a:r>
          </a:p>
          <a:p>
            <a:r>
              <a:rPr lang="en-US"/>
              <a:t>catch(ClassCastException e){</a:t>
            </a:r>
          </a:p>
          <a:p>
            <a:r>
              <a:rPr lang="en-US"/>
              <a:t>	System.out.println(e + "Exception");</a:t>
            </a:r>
          </a:p>
          <a:p>
            <a:r>
              <a:rPr lang="en-US"/>
              <a:t>finally{</a:t>
            </a:r>
          </a:p>
          <a:p>
            <a:r>
              <a:rPr lang="en-US"/>
              <a:t>   System.out.println("this always happens");</a:t>
            </a:r>
          </a:p>
          <a:p>
            <a:r>
              <a:rPr lang="en-US"/>
              <a:t>}		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3140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4000"/>
              <a:t>Why use exception handling?	</a:t>
            </a:r>
          </a:p>
          <a:p>
            <a:endParaRPr lang="en-US" sz="4000"/>
          </a:p>
          <a:p>
            <a:r>
              <a:rPr lang="en-US" sz="4000"/>
              <a:t>What do you gain?</a:t>
            </a:r>
          </a:p>
          <a:p>
            <a:endParaRPr lang="en-US" sz="4000"/>
          </a:p>
          <a:p>
            <a:r>
              <a:rPr lang="en-US" sz="4000"/>
              <a:t>What do you lose?	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exceptionfive.java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exceptionsix.java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EXCEPTIONS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524000" y="2667000"/>
            <a:ext cx="5773738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4000"/>
              <a:t>An exception is a class</a:t>
            </a:r>
          </a:p>
          <a:p>
            <a:r>
              <a:rPr lang="en-US" sz="4000"/>
              <a:t>used to store error </a:t>
            </a:r>
          </a:p>
          <a:p>
            <a:r>
              <a:rPr lang="en-US" sz="4000"/>
              <a:t>information.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86765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fr-FR"/>
              <a:t>Common Exceptions - 	</a:t>
            </a:r>
            <a:br>
              <a:rPr lang="fr-FR"/>
            </a:br>
            <a:r>
              <a:rPr lang="fr-FR"/>
              <a:t>	java.util.NoSuchElementException		</a:t>
            </a:r>
          </a:p>
          <a:p>
            <a:r>
              <a:rPr lang="fr-FR"/>
              <a:t>	</a:t>
            </a:r>
            <a:r>
              <a:rPr lang="en-US"/>
              <a:t>java.lang.NullPointerException   </a:t>
            </a:r>
          </a:p>
          <a:p>
            <a:r>
              <a:rPr lang="en-US"/>
              <a:t>	java.lang.StringIndexOutOfBoundsException   </a:t>
            </a:r>
          </a:p>
          <a:p>
            <a:r>
              <a:rPr lang="en-US"/>
              <a:t>	java.lang.ArrayIndexOutOfBoundsException    </a:t>
            </a:r>
          </a:p>
          <a:p>
            <a:r>
              <a:rPr lang="en-US"/>
              <a:t>	java.lang.IndexOutOfBoundsException   </a:t>
            </a:r>
          </a:p>
          <a:p>
            <a:r>
              <a:rPr lang="en-US"/>
              <a:t>	java.lang.NumberFormatException   </a:t>
            </a:r>
          </a:p>
          <a:p>
            <a:r>
              <a:rPr lang="en-US"/>
              <a:t>	java.lang.ClassCastException   	</a:t>
            </a:r>
          </a:p>
          <a:p>
            <a:r>
              <a:rPr lang="en-US"/>
              <a:t>	java.lang.ArithmeticException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864475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Reserverd words that you need to know to use </a:t>
            </a:r>
          </a:p>
          <a:p>
            <a:r>
              <a:rPr lang="en-US"/>
              <a:t>exception handling ::</a:t>
            </a:r>
          </a:p>
          <a:p>
            <a:endParaRPr lang="en-US"/>
          </a:p>
          <a:p>
            <a:r>
              <a:rPr lang="en-US"/>
              <a:t>try  -  try this section and see what happens</a:t>
            </a:r>
          </a:p>
          <a:p>
            <a:endParaRPr lang="en-US"/>
          </a:p>
          <a:p>
            <a:r>
              <a:rPr lang="en-US"/>
              <a:t>catch  -  if the try blew up catch the exception thrown</a:t>
            </a:r>
          </a:p>
          <a:p>
            <a:endParaRPr lang="en-US"/>
          </a:p>
          <a:p>
            <a:r>
              <a:rPr lang="en-US"/>
              <a:t>finally -  this section always happens no matter what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6002338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 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num=32;</a:t>
            </a:r>
          </a:p>
          <a:p>
            <a:r>
              <a:rPr lang="en-US" dirty="0"/>
              <a:t>     if(num==32)</a:t>
            </a:r>
          </a:p>
          <a:p>
            <a:r>
              <a:rPr lang="en-US" dirty="0"/>
              <a:t>          throw new Exception("num==32");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This code will not compile.  Why not?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648200"/>
            <a:ext cx="2458348" cy="149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8156575" cy="4838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RuntimeExceptions are unchecked exceptions. </a:t>
            </a:r>
          </a:p>
          <a:p>
            <a:r>
              <a:rPr lang="en-US"/>
              <a:t>Exception and IOException are checked exceptions. </a:t>
            </a:r>
          </a:p>
          <a:p>
            <a:endParaRPr lang="en-US"/>
          </a:p>
          <a:p>
            <a:r>
              <a:rPr lang="en-US"/>
              <a:t>Parent  - </a:t>
            </a:r>
            <a:r>
              <a:rPr lang="en-US" i="1"/>
              <a:t>Exception</a:t>
            </a:r>
            <a:endParaRPr lang="en-US"/>
          </a:p>
          <a:p>
            <a:r>
              <a:rPr lang="en-US"/>
              <a:t>	Child -  </a:t>
            </a:r>
            <a:r>
              <a:rPr lang="en-US" i="1"/>
              <a:t>RuntimeException </a:t>
            </a:r>
            <a:r>
              <a:rPr lang="en-US"/>
              <a:t>extends Exception</a:t>
            </a:r>
          </a:p>
          <a:p>
            <a:r>
              <a:rPr lang="en-US"/>
              <a:t>		Child – IndexOutOfBoundsException </a:t>
            </a:r>
          </a:p>
          <a:p>
            <a:r>
              <a:rPr lang="en-US"/>
              <a:t>		Child – ArrayIndexOutOfBoundsException</a:t>
            </a:r>
          </a:p>
          <a:p>
            <a:r>
              <a:rPr lang="en-US"/>
              <a:t>		Child – ArithmeticException</a:t>
            </a:r>
          </a:p>
          <a:p>
            <a:r>
              <a:rPr lang="en-US"/>
              <a:t>		Child – ClassCastException</a:t>
            </a:r>
          </a:p>
          <a:p>
            <a:r>
              <a:rPr lang="en-US"/>
              <a:t>		Child – NullPointerException</a:t>
            </a:r>
          </a:p>
          <a:p>
            <a:r>
              <a:rPr lang="en-US"/>
              <a:t>		// several more</a:t>
            </a:r>
          </a:p>
          <a:p>
            <a:r>
              <a:rPr lang="en-US"/>
              <a:t>	Child – </a:t>
            </a:r>
            <a:r>
              <a:rPr lang="en-US" i="1"/>
              <a:t>IOException</a:t>
            </a:r>
            <a:r>
              <a:rPr lang="en-US"/>
              <a:t> extends Exception</a:t>
            </a:r>
          </a:p>
          <a:p>
            <a:r>
              <a:rPr lang="en-US"/>
              <a:t>		Child – FileNotFoundException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exceptionone.java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exceptiontwo.java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09600" y="1828800"/>
            <a:ext cx="8186738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public static void main(String args[ ]) throws Exception</a:t>
            </a:r>
          </a:p>
          <a:p>
            <a:r>
              <a:rPr lang="en-US"/>
              <a:t>{</a:t>
            </a:r>
          </a:p>
          <a:p>
            <a:r>
              <a:rPr lang="en-US"/>
              <a:t>     int num=32;</a:t>
            </a:r>
          </a:p>
          <a:p>
            <a:r>
              <a:rPr lang="en-US"/>
              <a:t>     if(num==32)</a:t>
            </a:r>
          </a:p>
          <a:p>
            <a:r>
              <a:rPr lang="en-US"/>
              <a:t>          throw new Exception("num==32");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You have to have throws because you are throwing</a:t>
            </a:r>
          </a:p>
          <a:p>
            <a:r>
              <a:rPr lang="en-US"/>
              <a:t>a checked Exception.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 b="0">
              <a:latin typeface="Tahoma" pitchFamily="34" charset="0"/>
            </a:endParaRPr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7613650" cy="337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public static void main(String args[ ])</a:t>
            </a:r>
          </a:p>
          <a:p>
            <a:r>
              <a:rPr lang="en-US"/>
              <a:t>{</a:t>
            </a:r>
          </a:p>
          <a:p>
            <a:r>
              <a:rPr lang="en-US"/>
              <a:t>     int num=32;</a:t>
            </a:r>
          </a:p>
          <a:p>
            <a:r>
              <a:rPr lang="en-US"/>
              <a:t>     if(num==32)</a:t>
            </a:r>
          </a:p>
          <a:p>
            <a:r>
              <a:rPr lang="en-US"/>
              <a:t>          throw new RuntimeException("num==32");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You have to have throws because you are throwing</a:t>
            </a:r>
          </a:p>
          <a:p>
            <a:r>
              <a:rPr lang="en-US"/>
              <a:t>a checked Exception.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an Exception?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1166</TotalTime>
  <Words>389</Words>
  <Application>Microsoft Office PowerPoint</Application>
  <PresentationFormat>On-screen Show (4:3)</PresentationFormat>
  <Paragraphs>160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subject>Exceptions</dc:subject>
  <dc:creator>A+ Computer Science</dc:creator>
  <cp:keywords>www.apluscompsci.com</cp:keywords>
  <dc:description>Exceptions_x000d_
©A+ Computer Science_x000d_
www.apluscompsci.com</dc:description>
  <cp:lastModifiedBy>jrr</cp:lastModifiedBy>
  <cp:revision>254</cp:revision>
  <cp:lastPrinted>2000-03-03T17:14:42Z</cp:lastPrinted>
  <dcterms:created xsi:type="dcterms:W3CDTF">1995-06-17T23:31:02Z</dcterms:created>
  <dcterms:modified xsi:type="dcterms:W3CDTF">2016-09-01T02:31:51Z</dcterms:modified>
  <cp:category>www.apluscompsci.com</cp:category>
</cp:coreProperties>
</file>